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1" r:id="rId2"/>
    <p:sldId id="257" r:id="rId3"/>
    <p:sldId id="288" r:id="rId4"/>
    <p:sldId id="280" r:id="rId5"/>
    <p:sldId id="258" r:id="rId6"/>
    <p:sldId id="259" r:id="rId7"/>
    <p:sldId id="285" r:id="rId8"/>
    <p:sldId id="287" r:id="rId9"/>
    <p:sldId id="292" r:id="rId10"/>
    <p:sldId id="289" r:id="rId11"/>
    <p:sldId id="261" r:id="rId12"/>
    <p:sldId id="290" r:id="rId13"/>
    <p:sldId id="260" r:id="rId14"/>
    <p:sldId id="266" r:id="rId15"/>
    <p:sldId id="268"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179" autoAdjust="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5.jpg"/></Relationships>
</file>

<file path=ppt/diagrams/_rels/drawing1.xml.rels><?xml version="1.0" encoding="UTF-8" standalone="yes"?>
<Relationships xmlns="http://schemas.openxmlformats.org/package/2006/relationships"><Relationship Id="rId1"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3CC3C3-9FCB-436B-9282-4E9892D7FDE6}"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37A6610B-FBA3-4F58-9BAF-605CE07E102D}">
      <dgm:prSet phldrT="[Text]" custT="1"/>
      <dgm:spPr/>
      <dgm:t>
        <a:bodyPr/>
        <a:lstStyle/>
        <a:p>
          <a:r>
            <a:rPr lang="bn-BD" sz="2000" b="1" dirty="0" smtClean="0">
              <a:solidFill>
                <a:srgbClr val="FF0000"/>
              </a:solidFill>
            </a:rPr>
            <a:t>খীষ্ঠান ধর্ম গ্রহন -১৮৪৩ইং</a:t>
          </a:r>
          <a:endParaRPr lang="en-US" sz="2000" b="1" dirty="0">
            <a:solidFill>
              <a:srgbClr val="FF0000"/>
            </a:solidFill>
          </a:endParaRPr>
        </a:p>
      </dgm:t>
    </dgm:pt>
    <dgm:pt modelId="{703872E6-4389-49F7-8042-126197A2E1E9}" type="parTrans" cxnId="{9911577D-C0C6-4B2C-B330-665C792EE371}">
      <dgm:prSet/>
      <dgm:spPr/>
      <dgm:t>
        <a:bodyPr/>
        <a:lstStyle/>
        <a:p>
          <a:endParaRPr lang="en-US"/>
        </a:p>
      </dgm:t>
    </dgm:pt>
    <dgm:pt modelId="{E95B12C6-1313-4F10-B991-3F2BF88C47A2}" type="sibTrans" cxnId="{9911577D-C0C6-4B2C-B330-665C792EE371}">
      <dgm:prSet custT="1"/>
      <dgm:spPr/>
      <dgm:t>
        <a:bodyPr/>
        <a:lstStyle/>
        <a:p>
          <a:r>
            <a:rPr lang="bn-BD" sz="2800" b="1" dirty="0" smtClean="0">
              <a:solidFill>
                <a:srgbClr val="FF0000"/>
              </a:solidFill>
            </a:rPr>
            <a:t>জন্ম-১৮২৪ইং</a:t>
          </a:r>
          <a:endParaRPr lang="en-US" sz="2800" b="1" dirty="0">
            <a:solidFill>
              <a:srgbClr val="FF0000"/>
            </a:solidFill>
          </a:endParaRPr>
        </a:p>
      </dgm:t>
    </dgm:pt>
    <dgm:pt modelId="{0AEA0948-D31D-4D85-9E73-759AFBAF6B78}">
      <dgm:prSet phldrT="[Text]" phldr="1"/>
      <dgm:spPr/>
      <dgm:t>
        <a:bodyPr/>
        <a:lstStyle/>
        <a:p>
          <a:endParaRPr lang="en-US"/>
        </a:p>
      </dgm:t>
    </dgm:pt>
    <dgm:pt modelId="{9B7AA7EB-B324-4B1D-AF8E-EF633FFA31C7}" type="parTrans" cxnId="{27853A74-B5AB-495C-9D22-6457674D443F}">
      <dgm:prSet/>
      <dgm:spPr/>
      <dgm:t>
        <a:bodyPr/>
        <a:lstStyle/>
        <a:p>
          <a:endParaRPr lang="en-US"/>
        </a:p>
      </dgm:t>
    </dgm:pt>
    <dgm:pt modelId="{C3A600DD-FF43-4CD7-AC04-98ED8D00C42B}" type="sibTrans" cxnId="{27853A74-B5AB-495C-9D22-6457674D443F}">
      <dgm:prSet/>
      <dgm:spPr/>
      <dgm:t>
        <a:bodyPr/>
        <a:lstStyle/>
        <a:p>
          <a:endParaRPr lang="en-US"/>
        </a:p>
      </dgm:t>
    </dgm:pt>
    <dgm:pt modelId="{584D306E-C9FA-47F6-AF77-2420B1119F41}">
      <dgm:prSet phldrT="[Text]" custT="1"/>
      <dgm:spPr>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sz="2000" b="1" dirty="0">
            <a:solidFill>
              <a:srgbClr val="FF0000"/>
            </a:solidFill>
          </a:endParaRPr>
        </a:p>
      </dgm:t>
    </dgm:pt>
    <dgm:pt modelId="{AD93E9DC-EA0E-470C-8E25-CB712A218012}" type="parTrans" cxnId="{59ADD135-B357-4BBD-BBED-09C1228E45DB}">
      <dgm:prSet/>
      <dgm:spPr/>
      <dgm:t>
        <a:bodyPr/>
        <a:lstStyle/>
        <a:p>
          <a:endParaRPr lang="en-US"/>
        </a:p>
      </dgm:t>
    </dgm:pt>
    <dgm:pt modelId="{123402BA-7119-46E9-BF82-577E80733BAC}" type="sibTrans" cxnId="{59ADD135-B357-4BBD-BBED-09C1228E45DB}">
      <dgm:prSet custT="1"/>
      <dgm:spPr/>
      <dgm:t>
        <a:bodyPr/>
        <a:lstStyle/>
        <a:p>
          <a:r>
            <a:rPr lang="bn-BD" sz="1600" b="1" dirty="0" smtClean="0">
              <a:solidFill>
                <a:srgbClr val="FF0000"/>
              </a:solidFill>
            </a:rPr>
            <a:t>উল্লেখযোগ্য কাব্য-বীরাঙ্গনা,ব্রজ্রাঙ্গনা</a:t>
          </a:r>
          <a:endParaRPr lang="en-US" sz="1600" b="1" dirty="0">
            <a:solidFill>
              <a:srgbClr val="FF0000"/>
            </a:solidFill>
          </a:endParaRPr>
        </a:p>
      </dgm:t>
    </dgm:pt>
    <dgm:pt modelId="{9EA37DAF-1BC1-48E6-A2F0-0608FF33AEC0}">
      <dgm:prSet phldrT="[Text]" phldr="1"/>
      <dgm:spPr/>
      <dgm:t>
        <a:bodyPr/>
        <a:lstStyle/>
        <a:p>
          <a:endParaRPr lang="en-US"/>
        </a:p>
      </dgm:t>
    </dgm:pt>
    <dgm:pt modelId="{F1AD4994-90FF-4745-89A4-1FFA5DF18AAB}" type="parTrans" cxnId="{85276434-FF59-4EF8-9FD9-05E1D62298D5}">
      <dgm:prSet/>
      <dgm:spPr/>
      <dgm:t>
        <a:bodyPr/>
        <a:lstStyle/>
        <a:p>
          <a:endParaRPr lang="en-US"/>
        </a:p>
      </dgm:t>
    </dgm:pt>
    <dgm:pt modelId="{990E0ABE-6C87-476F-A7A4-CFC2202C6401}" type="sibTrans" cxnId="{85276434-FF59-4EF8-9FD9-05E1D62298D5}">
      <dgm:prSet/>
      <dgm:spPr/>
      <dgm:t>
        <a:bodyPr/>
        <a:lstStyle/>
        <a:p>
          <a:endParaRPr lang="en-US"/>
        </a:p>
      </dgm:t>
    </dgm:pt>
    <dgm:pt modelId="{1AB6A923-0245-40EC-8B1F-07D14F946CCD}">
      <dgm:prSet phldrT="[Text]" custT="1"/>
      <dgm:spPr/>
      <dgm:t>
        <a:bodyPr/>
        <a:lstStyle/>
        <a:p>
          <a:r>
            <a:rPr lang="bn-BD" sz="2400" b="1" dirty="0" smtClean="0">
              <a:solidFill>
                <a:srgbClr val="FF0000"/>
              </a:solidFill>
            </a:rPr>
            <a:t>মৃতু-১৮৭৩ইং</a:t>
          </a:r>
          <a:endParaRPr lang="en-US" sz="2400" b="1" dirty="0">
            <a:solidFill>
              <a:srgbClr val="FF0000"/>
            </a:solidFill>
          </a:endParaRPr>
        </a:p>
      </dgm:t>
    </dgm:pt>
    <dgm:pt modelId="{6C956D43-021C-47F9-90AD-3DC93FA6B64D}" type="parTrans" cxnId="{54AD02B8-B3C2-48D1-AE6D-BBDC6734CAA7}">
      <dgm:prSet/>
      <dgm:spPr/>
      <dgm:t>
        <a:bodyPr/>
        <a:lstStyle/>
        <a:p>
          <a:endParaRPr lang="en-US"/>
        </a:p>
      </dgm:t>
    </dgm:pt>
    <dgm:pt modelId="{0838B079-C40A-40AB-A4D2-E0B7BCEF15F2}" type="sibTrans" cxnId="{54AD02B8-B3C2-48D1-AE6D-BBDC6734CAA7}">
      <dgm:prSet custT="1"/>
      <dgm:spPr/>
      <dgm:t>
        <a:bodyPr/>
        <a:lstStyle/>
        <a:p>
          <a:r>
            <a:rPr lang="bn-BD" sz="2400" b="1" dirty="0" smtClean="0">
              <a:solidFill>
                <a:srgbClr val="FF0000"/>
              </a:solidFill>
            </a:rPr>
            <a:t>শ্রেষ্ঠ গ্রন্থ মেঘনাদ-বদ</a:t>
          </a:r>
          <a:endParaRPr lang="en-US" sz="2400" b="1" dirty="0">
            <a:solidFill>
              <a:srgbClr val="FF0000"/>
            </a:solidFill>
          </a:endParaRPr>
        </a:p>
      </dgm:t>
    </dgm:pt>
    <dgm:pt modelId="{152E91DB-826B-46B6-AA8C-5FC65F1FB77A}">
      <dgm:prSet phldrT="[Text]" phldr="1"/>
      <dgm:spPr/>
      <dgm:t>
        <a:bodyPr/>
        <a:lstStyle/>
        <a:p>
          <a:endParaRPr lang="en-US" dirty="0"/>
        </a:p>
      </dgm:t>
    </dgm:pt>
    <dgm:pt modelId="{6B1DE7BC-419B-4593-87DF-D4948A13609B}" type="parTrans" cxnId="{4550D17B-0A92-4C0C-B86D-CDFAD7B14E29}">
      <dgm:prSet/>
      <dgm:spPr/>
      <dgm:t>
        <a:bodyPr/>
        <a:lstStyle/>
        <a:p>
          <a:endParaRPr lang="en-US"/>
        </a:p>
      </dgm:t>
    </dgm:pt>
    <dgm:pt modelId="{BE541116-3687-414E-B6E1-CE9F820516EA}" type="sibTrans" cxnId="{4550D17B-0A92-4C0C-B86D-CDFAD7B14E29}">
      <dgm:prSet/>
      <dgm:spPr/>
      <dgm:t>
        <a:bodyPr/>
        <a:lstStyle/>
        <a:p>
          <a:endParaRPr lang="en-US"/>
        </a:p>
      </dgm:t>
    </dgm:pt>
    <dgm:pt modelId="{8C9EA52D-066E-4527-93EC-DBCB15C5A106}" type="pres">
      <dgm:prSet presAssocID="{BB3CC3C3-9FCB-436B-9282-4E9892D7FDE6}" presName="Name0" presStyleCnt="0">
        <dgm:presLayoutVars>
          <dgm:chMax/>
          <dgm:chPref/>
          <dgm:dir/>
          <dgm:animLvl val="lvl"/>
        </dgm:presLayoutVars>
      </dgm:prSet>
      <dgm:spPr/>
      <dgm:t>
        <a:bodyPr/>
        <a:lstStyle/>
        <a:p>
          <a:endParaRPr lang="en-US"/>
        </a:p>
      </dgm:t>
    </dgm:pt>
    <dgm:pt modelId="{AC16E0CC-75E1-4C75-8C9F-17D9EEFCA25D}" type="pres">
      <dgm:prSet presAssocID="{37A6610B-FBA3-4F58-9BAF-605CE07E102D}" presName="composite" presStyleCnt="0"/>
      <dgm:spPr/>
    </dgm:pt>
    <dgm:pt modelId="{1ED962E5-8481-4EDA-91CC-CC4C66A3CCC3}" type="pres">
      <dgm:prSet presAssocID="{37A6610B-FBA3-4F58-9BAF-605CE07E102D}" presName="Parent1" presStyleLbl="node1" presStyleIdx="0" presStyleCnt="6" custLinFactNeighborX="-11207" custLinFactNeighborY="-5">
        <dgm:presLayoutVars>
          <dgm:chMax val="1"/>
          <dgm:chPref val="1"/>
          <dgm:bulletEnabled val="1"/>
        </dgm:presLayoutVars>
      </dgm:prSet>
      <dgm:spPr/>
      <dgm:t>
        <a:bodyPr/>
        <a:lstStyle/>
        <a:p>
          <a:endParaRPr lang="en-US"/>
        </a:p>
      </dgm:t>
    </dgm:pt>
    <dgm:pt modelId="{551B50EB-C2F6-4719-B036-B322ADF3100F}" type="pres">
      <dgm:prSet presAssocID="{37A6610B-FBA3-4F58-9BAF-605CE07E102D}" presName="Childtext1" presStyleLbl="revTx" presStyleIdx="0" presStyleCnt="3">
        <dgm:presLayoutVars>
          <dgm:chMax val="0"/>
          <dgm:chPref val="0"/>
          <dgm:bulletEnabled val="1"/>
        </dgm:presLayoutVars>
      </dgm:prSet>
      <dgm:spPr/>
      <dgm:t>
        <a:bodyPr/>
        <a:lstStyle/>
        <a:p>
          <a:endParaRPr lang="en-US"/>
        </a:p>
      </dgm:t>
    </dgm:pt>
    <dgm:pt modelId="{16DB305C-BF97-433C-9331-11C45EDC0222}" type="pres">
      <dgm:prSet presAssocID="{37A6610B-FBA3-4F58-9BAF-605CE07E102D}" presName="BalanceSpacing" presStyleCnt="0"/>
      <dgm:spPr/>
    </dgm:pt>
    <dgm:pt modelId="{6E2081DA-4BA2-41BF-A2F2-216266888D05}" type="pres">
      <dgm:prSet presAssocID="{37A6610B-FBA3-4F58-9BAF-605CE07E102D}" presName="BalanceSpacing1" presStyleCnt="0"/>
      <dgm:spPr/>
    </dgm:pt>
    <dgm:pt modelId="{CBC67FC0-A688-4B48-AAC1-4461FC691508}" type="pres">
      <dgm:prSet presAssocID="{E95B12C6-1313-4F10-B991-3F2BF88C47A2}" presName="Accent1Text" presStyleLbl="node1" presStyleIdx="1" presStyleCnt="6" custLinFactNeighborX="-58534" custLinFactNeighborY="21538"/>
      <dgm:spPr/>
      <dgm:t>
        <a:bodyPr/>
        <a:lstStyle/>
        <a:p>
          <a:endParaRPr lang="en-US"/>
        </a:p>
      </dgm:t>
    </dgm:pt>
    <dgm:pt modelId="{843935E6-E474-4FEE-B9AA-88FF55F1C66F}" type="pres">
      <dgm:prSet presAssocID="{E95B12C6-1313-4F10-B991-3F2BF88C47A2}" presName="spaceBetweenRectangles" presStyleCnt="0"/>
      <dgm:spPr/>
    </dgm:pt>
    <dgm:pt modelId="{A54418A5-B87B-4184-B593-02058586B620}" type="pres">
      <dgm:prSet presAssocID="{584D306E-C9FA-47F6-AF77-2420B1119F41}" presName="composite" presStyleCnt="0"/>
      <dgm:spPr/>
    </dgm:pt>
    <dgm:pt modelId="{CE0A3804-0701-4950-9419-298FA9B3D744}" type="pres">
      <dgm:prSet presAssocID="{584D306E-C9FA-47F6-AF77-2420B1119F41}" presName="Parent1" presStyleLbl="node1" presStyleIdx="2" presStyleCnt="6" custLinFactNeighborX="-12416" custLinFactNeighborY="-6944">
        <dgm:presLayoutVars>
          <dgm:chMax val="1"/>
          <dgm:chPref val="1"/>
          <dgm:bulletEnabled val="1"/>
        </dgm:presLayoutVars>
      </dgm:prSet>
      <dgm:spPr/>
      <dgm:t>
        <a:bodyPr/>
        <a:lstStyle/>
        <a:p>
          <a:endParaRPr lang="en-US"/>
        </a:p>
      </dgm:t>
    </dgm:pt>
    <dgm:pt modelId="{B3327781-4C28-4AC2-91A3-986E8F9C276C}" type="pres">
      <dgm:prSet presAssocID="{584D306E-C9FA-47F6-AF77-2420B1119F41}" presName="Childtext1" presStyleLbl="revTx" presStyleIdx="1" presStyleCnt="3">
        <dgm:presLayoutVars>
          <dgm:chMax val="0"/>
          <dgm:chPref val="0"/>
          <dgm:bulletEnabled val="1"/>
        </dgm:presLayoutVars>
      </dgm:prSet>
      <dgm:spPr/>
      <dgm:t>
        <a:bodyPr/>
        <a:lstStyle/>
        <a:p>
          <a:endParaRPr lang="en-US"/>
        </a:p>
      </dgm:t>
    </dgm:pt>
    <dgm:pt modelId="{DC1EE382-004B-4647-9721-4D4E0159EE33}" type="pres">
      <dgm:prSet presAssocID="{584D306E-C9FA-47F6-AF77-2420B1119F41}" presName="BalanceSpacing" presStyleCnt="0"/>
      <dgm:spPr/>
    </dgm:pt>
    <dgm:pt modelId="{CA5977E9-1106-40D5-B5C9-DDED8C73D1A6}" type="pres">
      <dgm:prSet presAssocID="{584D306E-C9FA-47F6-AF77-2420B1119F41}" presName="BalanceSpacing1" presStyleCnt="0"/>
      <dgm:spPr/>
    </dgm:pt>
    <dgm:pt modelId="{F3FDED03-6F0F-4082-B830-B8B35CE2FFFE}" type="pres">
      <dgm:prSet presAssocID="{123402BA-7119-46E9-BF82-577E80733BAC}" presName="Accent1Text" presStyleLbl="node1" presStyleIdx="3" presStyleCnt="6" custLinFactNeighborX="-887" custLinFactNeighborY="8550"/>
      <dgm:spPr/>
      <dgm:t>
        <a:bodyPr/>
        <a:lstStyle/>
        <a:p>
          <a:endParaRPr lang="en-US"/>
        </a:p>
      </dgm:t>
    </dgm:pt>
    <dgm:pt modelId="{5D1E6ACD-D68D-4D8D-88BA-F7CD3B742189}" type="pres">
      <dgm:prSet presAssocID="{123402BA-7119-46E9-BF82-577E80733BAC}" presName="spaceBetweenRectangles" presStyleCnt="0"/>
      <dgm:spPr/>
    </dgm:pt>
    <dgm:pt modelId="{7B5B4862-E077-44A9-B068-1855371CDC72}" type="pres">
      <dgm:prSet presAssocID="{1AB6A923-0245-40EC-8B1F-07D14F946CCD}" presName="composite" presStyleCnt="0"/>
      <dgm:spPr/>
    </dgm:pt>
    <dgm:pt modelId="{68169ABD-AA4F-49C7-9C35-49F1ECBB6659}" type="pres">
      <dgm:prSet presAssocID="{1AB6A923-0245-40EC-8B1F-07D14F946CCD}" presName="Parent1" presStyleLbl="node1" presStyleIdx="4" presStyleCnt="6" custLinFactNeighborX="-23059" custLinFactNeighborY="6173">
        <dgm:presLayoutVars>
          <dgm:chMax val="1"/>
          <dgm:chPref val="1"/>
          <dgm:bulletEnabled val="1"/>
        </dgm:presLayoutVars>
      </dgm:prSet>
      <dgm:spPr/>
      <dgm:t>
        <a:bodyPr/>
        <a:lstStyle/>
        <a:p>
          <a:endParaRPr lang="en-US"/>
        </a:p>
      </dgm:t>
    </dgm:pt>
    <dgm:pt modelId="{0BC5025B-C9A3-4161-8CB1-8573F72DCC41}" type="pres">
      <dgm:prSet presAssocID="{1AB6A923-0245-40EC-8B1F-07D14F946CCD}" presName="Childtext1" presStyleLbl="revTx" presStyleIdx="2" presStyleCnt="3">
        <dgm:presLayoutVars>
          <dgm:chMax val="0"/>
          <dgm:chPref val="0"/>
          <dgm:bulletEnabled val="1"/>
        </dgm:presLayoutVars>
      </dgm:prSet>
      <dgm:spPr/>
      <dgm:t>
        <a:bodyPr/>
        <a:lstStyle/>
        <a:p>
          <a:endParaRPr lang="en-US"/>
        </a:p>
      </dgm:t>
    </dgm:pt>
    <dgm:pt modelId="{D5F73954-3EF2-4448-ACC0-B4FE992936F0}" type="pres">
      <dgm:prSet presAssocID="{1AB6A923-0245-40EC-8B1F-07D14F946CCD}" presName="BalanceSpacing" presStyleCnt="0"/>
      <dgm:spPr/>
    </dgm:pt>
    <dgm:pt modelId="{5EDDB281-84F6-416A-86DB-AA9AA5859090}" type="pres">
      <dgm:prSet presAssocID="{1AB6A923-0245-40EC-8B1F-07D14F946CCD}" presName="BalanceSpacing1" presStyleCnt="0"/>
      <dgm:spPr/>
    </dgm:pt>
    <dgm:pt modelId="{01FAC4C2-4C31-4395-9846-07DA611B89EC}" type="pres">
      <dgm:prSet presAssocID="{0838B079-C40A-40AB-A4D2-E0B7BCEF15F2}" presName="Accent1Text" presStyleLbl="node1" presStyleIdx="5" presStyleCnt="6" custLinFactNeighborX="-49924" custLinFactNeighborY="-26330"/>
      <dgm:spPr/>
      <dgm:t>
        <a:bodyPr/>
        <a:lstStyle/>
        <a:p>
          <a:endParaRPr lang="en-US"/>
        </a:p>
      </dgm:t>
    </dgm:pt>
  </dgm:ptLst>
  <dgm:cxnLst>
    <dgm:cxn modelId="{CB221498-F731-4355-8C2B-8EA49F186926}" type="presOf" srcId="{1AB6A923-0245-40EC-8B1F-07D14F946CCD}" destId="{68169ABD-AA4F-49C7-9C35-49F1ECBB6659}" srcOrd="0" destOrd="0" presId="urn:microsoft.com/office/officeart/2008/layout/AlternatingHexagons"/>
    <dgm:cxn modelId="{59ADD135-B357-4BBD-BBED-09C1228E45DB}" srcId="{BB3CC3C3-9FCB-436B-9282-4E9892D7FDE6}" destId="{584D306E-C9FA-47F6-AF77-2420B1119F41}" srcOrd="1" destOrd="0" parTransId="{AD93E9DC-EA0E-470C-8E25-CB712A218012}" sibTransId="{123402BA-7119-46E9-BF82-577E80733BAC}"/>
    <dgm:cxn modelId="{EEC30E27-64B6-48A3-8E46-FE0AE1164907}" type="presOf" srcId="{123402BA-7119-46E9-BF82-577E80733BAC}" destId="{F3FDED03-6F0F-4082-B830-B8B35CE2FFFE}" srcOrd="0" destOrd="0" presId="urn:microsoft.com/office/officeart/2008/layout/AlternatingHexagons"/>
    <dgm:cxn modelId="{27853A74-B5AB-495C-9D22-6457674D443F}" srcId="{37A6610B-FBA3-4F58-9BAF-605CE07E102D}" destId="{0AEA0948-D31D-4D85-9E73-759AFBAF6B78}" srcOrd="0" destOrd="0" parTransId="{9B7AA7EB-B324-4B1D-AF8E-EF633FFA31C7}" sibTransId="{C3A600DD-FF43-4CD7-AC04-98ED8D00C42B}"/>
    <dgm:cxn modelId="{380DAEEB-4B84-4A7A-8E9F-CF02A04FD8E4}" type="presOf" srcId="{0AEA0948-D31D-4D85-9E73-759AFBAF6B78}" destId="{551B50EB-C2F6-4719-B036-B322ADF3100F}" srcOrd="0" destOrd="0" presId="urn:microsoft.com/office/officeart/2008/layout/AlternatingHexagons"/>
    <dgm:cxn modelId="{82BC67CB-D91B-4C71-BD4E-B4AF1B4D1716}" type="presOf" srcId="{37A6610B-FBA3-4F58-9BAF-605CE07E102D}" destId="{1ED962E5-8481-4EDA-91CC-CC4C66A3CCC3}" srcOrd="0" destOrd="0" presId="urn:microsoft.com/office/officeart/2008/layout/AlternatingHexagons"/>
    <dgm:cxn modelId="{85276434-FF59-4EF8-9FD9-05E1D62298D5}" srcId="{584D306E-C9FA-47F6-AF77-2420B1119F41}" destId="{9EA37DAF-1BC1-48E6-A2F0-0608FF33AEC0}" srcOrd="0" destOrd="0" parTransId="{F1AD4994-90FF-4745-89A4-1FFA5DF18AAB}" sibTransId="{990E0ABE-6C87-476F-A7A4-CFC2202C6401}"/>
    <dgm:cxn modelId="{5B07B58F-6FC6-4542-A8EC-F0FB27912C3F}" type="presOf" srcId="{152E91DB-826B-46B6-AA8C-5FC65F1FB77A}" destId="{0BC5025B-C9A3-4161-8CB1-8573F72DCC41}" srcOrd="0" destOrd="0" presId="urn:microsoft.com/office/officeart/2008/layout/AlternatingHexagons"/>
    <dgm:cxn modelId="{54AD02B8-B3C2-48D1-AE6D-BBDC6734CAA7}" srcId="{BB3CC3C3-9FCB-436B-9282-4E9892D7FDE6}" destId="{1AB6A923-0245-40EC-8B1F-07D14F946CCD}" srcOrd="2" destOrd="0" parTransId="{6C956D43-021C-47F9-90AD-3DC93FA6B64D}" sibTransId="{0838B079-C40A-40AB-A4D2-E0B7BCEF15F2}"/>
    <dgm:cxn modelId="{6A7A78C8-CCBD-4014-9CD7-E8D59BC9E56D}" type="presOf" srcId="{0838B079-C40A-40AB-A4D2-E0B7BCEF15F2}" destId="{01FAC4C2-4C31-4395-9846-07DA611B89EC}" srcOrd="0" destOrd="0" presId="urn:microsoft.com/office/officeart/2008/layout/AlternatingHexagons"/>
    <dgm:cxn modelId="{AE033C70-3281-4E93-8C1F-020A20B3DBA2}" type="presOf" srcId="{584D306E-C9FA-47F6-AF77-2420B1119F41}" destId="{CE0A3804-0701-4950-9419-298FA9B3D744}" srcOrd="0" destOrd="0" presId="urn:microsoft.com/office/officeart/2008/layout/AlternatingHexagons"/>
    <dgm:cxn modelId="{4550D17B-0A92-4C0C-B86D-CDFAD7B14E29}" srcId="{1AB6A923-0245-40EC-8B1F-07D14F946CCD}" destId="{152E91DB-826B-46B6-AA8C-5FC65F1FB77A}" srcOrd="0" destOrd="0" parTransId="{6B1DE7BC-419B-4593-87DF-D4948A13609B}" sibTransId="{BE541116-3687-414E-B6E1-CE9F820516EA}"/>
    <dgm:cxn modelId="{F206958B-A746-446B-80AD-8DD642B798AB}" type="presOf" srcId="{BB3CC3C3-9FCB-436B-9282-4E9892D7FDE6}" destId="{8C9EA52D-066E-4527-93EC-DBCB15C5A106}" srcOrd="0" destOrd="0" presId="urn:microsoft.com/office/officeart/2008/layout/AlternatingHexagons"/>
    <dgm:cxn modelId="{F7CB8B3D-FFE5-486A-9043-1F3E8E2814ED}" type="presOf" srcId="{9EA37DAF-1BC1-48E6-A2F0-0608FF33AEC0}" destId="{B3327781-4C28-4AC2-91A3-986E8F9C276C}" srcOrd="0" destOrd="0" presId="urn:microsoft.com/office/officeart/2008/layout/AlternatingHexagons"/>
    <dgm:cxn modelId="{9E45F02F-E93F-4E52-B8EC-1F4D9E8BE473}" type="presOf" srcId="{E95B12C6-1313-4F10-B991-3F2BF88C47A2}" destId="{CBC67FC0-A688-4B48-AAC1-4461FC691508}" srcOrd="0" destOrd="0" presId="urn:microsoft.com/office/officeart/2008/layout/AlternatingHexagons"/>
    <dgm:cxn modelId="{9911577D-C0C6-4B2C-B330-665C792EE371}" srcId="{BB3CC3C3-9FCB-436B-9282-4E9892D7FDE6}" destId="{37A6610B-FBA3-4F58-9BAF-605CE07E102D}" srcOrd="0" destOrd="0" parTransId="{703872E6-4389-49F7-8042-126197A2E1E9}" sibTransId="{E95B12C6-1313-4F10-B991-3F2BF88C47A2}"/>
    <dgm:cxn modelId="{F5D53B53-3036-41B8-A442-5844D2154C33}" type="presParOf" srcId="{8C9EA52D-066E-4527-93EC-DBCB15C5A106}" destId="{AC16E0CC-75E1-4C75-8C9F-17D9EEFCA25D}" srcOrd="0" destOrd="0" presId="urn:microsoft.com/office/officeart/2008/layout/AlternatingHexagons"/>
    <dgm:cxn modelId="{1D4C1449-F51F-409B-A3AD-071D20648ACE}" type="presParOf" srcId="{AC16E0CC-75E1-4C75-8C9F-17D9EEFCA25D}" destId="{1ED962E5-8481-4EDA-91CC-CC4C66A3CCC3}" srcOrd="0" destOrd="0" presId="urn:microsoft.com/office/officeart/2008/layout/AlternatingHexagons"/>
    <dgm:cxn modelId="{FC94A985-78C3-4970-8F22-9897B0122D5E}" type="presParOf" srcId="{AC16E0CC-75E1-4C75-8C9F-17D9EEFCA25D}" destId="{551B50EB-C2F6-4719-B036-B322ADF3100F}" srcOrd="1" destOrd="0" presId="urn:microsoft.com/office/officeart/2008/layout/AlternatingHexagons"/>
    <dgm:cxn modelId="{82CCCF56-B23A-4019-93D8-27BC2C63CC9E}" type="presParOf" srcId="{AC16E0CC-75E1-4C75-8C9F-17D9EEFCA25D}" destId="{16DB305C-BF97-433C-9331-11C45EDC0222}" srcOrd="2" destOrd="0" presId="urn:microsoft.com/office/officeart/2008/layout/AlternatingHexagons"/>
    <dgm:cxn modelId="{A4D61EB6-8496-4A63-9D4E-BA5D96836FC8}" type="presParOf" srcId="{AC16E0CC-75E1-4C75-8C9F-17D9EEFCA25D}" destId="{6E2081DA-4BA2-41BF-A2F2-216266888D05}" srcOrd="3" destOrd="0" presId="urn:microsoft.com/office/officeart/2008/layout/AlternatingHexagons"/>
    <dgm:cxn modelId="{9DF7B919-F2CA-4F5F-B1B2-315E13C6A64F}" type="presParOf" srcId="{AC16E0CC-75E1-4C75-8C9F-17D9EEFCA25D}" destId="{CBC67FC0-A688-4B48-AAC1-4461FC691508}" srcOrd="4" destOrd="0" presId="urn:microsoft.com/office/officeart/2008/layout/AlternatingHexagons"/>
    <dgm:cxn modelId="{EC993514-6668-4A0A-B36A-67D70508D015}" type="presParOf" srcId="{8C9EA52D-066E-4527-93EC-DBCB15C5A106}" destId="{843935E6-E474-4FEE-B9AA-88FF55F1C66F}" srcOrd="1" destOrd="0" presId="urn:microsoft.com/office/officeart/2008/layout/AlternatingHexagons"/>
    <dgm:cxn modelId="{68FBD56E-DD24-4D9C-824F-ECA6C9DC23FD}" type="presParOf" srcId="{8C9EA52D-066E-4527-93EC-DBCB15C5A106}" destId="{A54418A5-B87B-4184-B593-02058586B620}" srcOrd="2" destOrd="0" presId="urn:microsoft.com/office/officeart/2008/layout/AlternatingHexagons"/>
    <dgm:cxn modelId="{0A67E571-B530-4053-9AF2-EDBA7D3DAF85}" type="presParOf" srcId="{A54418A5-B87B-4184-B593-02058586B620}" destId="{CE0A3804-0701-4950-9419-298FA9B3D744}" srcOrd="0" destOrd="0" presId="urn:microsoft.com/office/officeart/2008/layout/AlternatingHexagons"/>
    <dgm:cxn modelId="{C45513A4-8BF2-4C1C-9D4E-81ACD9F43713}" type="presParOf" srcId="{A54418A5-B87B-4184-B593-02058586B620}" destId="{B3327781-4C28-4AC2-91A3-986E8F9C276C}" srcOrd="1" destOrd="0" presId="urn:microsoft.com/office/officeart/2008/layout/AlternatingHexagons"/>
    <dgm:cxn modelId="{05F23148-9A2C-4772-A9E9-78E2B153D048}" type="presParOf" srcId="{A54418A5-B87B-4184-B593-02058586B620}" destId="{DC1EE382-004B-4647-9721-4D4E0159EE33}" srcOrd="2" destOrd="0" presId="urn:microsoft.com/office/officeart/2008/layout/AlternatingHexagons"/>
    <dgm:cxn modelId="{2187ABF6-D759-4E11-A498-147EE0FC03FD}" type="presParOf" srcId="{A54418A5-B87B-4184-B593-02058586B620}" destId="{CA5977E9-1106-40D5-B5C9-DDED8C73D1A6}" srcOrd="3" destOrd="0" presId="urn:microsoft.com/office/officeart/2008/layout/AlternatingHexagons"/>
    <dgm:cxn modelId="{D38D3E61-CD1E-4F9A-835A-F0B268F64426}" type="presParOf" srcId="{A54418A5-B87B-4184-B593-02058586B620}" destId="{F3FDED03-6F0F-4082-B830-B8B35CE2FFFE}" srcOrd="4" destOrd="0" presId="urn:microsoft.com/office/officeart/2008/layout/AlternatingHexagons"/>
    <dgm:cxn modelId="{62AFF5CA-6543-47CE-B657-1767B8B7E540}" type="presParOf" srcId="{8C9EA52D-066E-4527-93EC-DBCB15C5A106}" destId="{5D1E6ACD-D68D-4D8D-88BA-F7CD3B742189}" srcOrd="3" destOrd="0" presId="urn:microsoft.com/office/officeart/2008/layout/AlternatingHexagons"/>
    <dgm:cxn modelId="{7D496506-9AE2-4201-9BBD-C15FF9BE3D0E}" type="presParOf" srcId="{8C9EA52D-066E-4527-93EC-DBCB15C5A106}" destId="{7B5B4862-E077-44A9-B068-1855371CDC72}" srcOrd="4" destOrd="0" presId="urn:microsoft.com/office/officeart/2008/layout/AlternatingHexagons"/>
    <dgm:cxn modelId="{753AFF78-CEF1-49C1-8F2F-69A1030BF921}" type="presParOf" srcId="{7B5B4862-E077-44A9-B068-1855371CDC72}" destId="{68169ABD-AA4F-49C7-9C35-49F1ECBB6659}" srcOrd="0" destOrd="0" presId="urn:microsoft.com/office/officeart/2008/layout/AlternatingHexagons"/>
    <dgm:cxn modelId="{91BB8379-3DF2-4613-B4A5-B8B5947C9B0F}" type="presParOf" srcId="{7B5B4862-E077-44A9-B068-1855371CDC72}" destId="{0BC5025B-C9A3-4161-8CB1-8573F72DCC41}" srcOrd="1" destOrd="0" presId="urn:microsoft.com/office/officeart/2008/layout/AlternatingHexagons"/>
    <dgm:cxn modelId="{6BAC248B-00A5-4BEC-AE9A-FA813B953D31}" type="presParOf" srcId="{7B5B4862-E077-44A9-B068-1855371CDC72}" destId="{D5F73954-3EF2-4448-ACC0-B4FE992936F0}" srcOrd="2" destOrd="0" presId="urn:microsoft.com/office/officeart/2008/layout/AlternatingHexagons"/>
    <dgm:cxn modelId="{2759353C-95A7-468D-B184-A9DDB45AC044}" type="presParOf" srcId="{7B5B4862-E077-44A9-B068-1855371CDC72}" destId="{5EDDB281-84F6-416A-86DB-AA9AA5859090}" srcOrd="3" destOrd="0" presId="urn:microsoft.com/office/officeart/2008/layout/AlternatingHexagons"/>
    <dgm:cxn modelId="{6612F849-7BD2-4402-A041-F91D8FAD7FE6}" type="presParOf" srcId="{7B5B4862-E077-44A9-B068-1855371CDC72}" destId="{01FAC4C2-4C31-4395-9846-07DA611B89EC}"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D962E5-8481-4EDA-91CC-CC4C66A3CCC3}">
      <dsp:nvSpPr>
        <dsp:cNvPr id="0" name=""/>
        <dsp:cNvSpPr/>
      </dsp:nvSpPr>
      <dsp:spPr>
        <a:xfrm rot="5400000">
          <a:off x="4864344" y="130917"/>
          <a:ext cx="2008346" cy="1747261"/>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bn-BD" sz="2000" b="1" kern="1200" dirty="0" smtClean="0">
              <a:solidFill>
                <a:srgbClr val="FF0000"/>
              </a:solidFill>
            </a:rPr>
            <a:t>খীষ্ঠান ধর্ম গ্রহন -১৮৪৩ইং</a:t>
          </a:r>
          <a:endParaRPr lang="en-US" sz="2000" b="1" kern="1200" dirty="0">
            <a:solidFill>
              <a:srgbClr val="FF0000"/>
            </a:solidFill>
          </a:endParaRPr>
        </a:p>
      </dsp:txBody>
      <dsp:txXfrm rot="-5400000">
        <a:off x="5267168" y="313342"/>
        <a:ext cx="1202697" cy="1382412"/>
      </dsp:txXfrm>
    </dsp:sp>
    <dsp:sp modelId="{551B50EB-C2F6-4719-B036-B322ADF3100F}">
      <dsp:nvSpPr>
        <dsp:cNvPr id="0" name=""/>
        <dsp:cNvSpPr/>
      </dsp:nvSpPr>
      <dsp:spPr>
        <a:xfrm>
          <a:off x="6990983" y="402145"/>
          <a:ext cx="2241314" cy="1205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endParaRPr lang="en-US" sz="3600" kern="1200"/>
        </a:p>
      </dsp:txBody>
      <dsp:txXfrm>
        <a:off x="6990983" y="402145"/>
        <a:ext cx="2241314" cy="1205007"/>
      </dsp:txXfrm>
    </dsp:sp>
    <dsp:sp modelId="{CBC67FC0-A688-4B48-AAC1-4461FC691508}">
      <dsp:nvSpPr>
        <dsp:cNvPr id="0" name=""/>
        <dsp:cNvSpPr/>
      </dsp:nvSpPr>
      <dsp:spPr>
        <a:xfrm rot="5400000">
          <a:off x="2150375" y="563575"/>
          <a:ext cx="2008346" cy="1747261"/>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r>
            <a:rPr lang="bn-BD" sz="2800" b="1" kern="1200" dirty="0" smtClean="0">
              <a:solidFill>
                <a:srgbClr val="FF0000"/>
              </a:solidFill>
            </a:rPr>
            <a:t>জন্ম-১৮২৪ইং</a:t>
          </a:r>
          <a:endParaRPr lang="en-US" sz="2800" b="1" kern="1200" dirty="0">
            <a:solidFill>
              <a:srgbClr val="FF0000"/>
            </a:solidFill>
          </a:endParaRPr>
        </a:p>
      </dsp:txBody>
      <dsp:txXfrm rot="-5400000">
        <a:off x="2553199" y="746000"/>
        <a:ext cx="1202697" cy="1382412"/>
      </dsp:txXfrm>
    </dsp:sp>
    <dsp:sp modelId="{CE0A3804-0701-4950-9419-298FA9B3D744}">
      <dsp:nvSpPr>
        <dsp:cNvPr id="0" name=""/>
        <dsp:cNvSpPr/>
      </dsp:nvSpPr>
      <dsp:spPr>
        <a:xfrm rot="5400000">
          <a:off x="3896083" y="1696243"/>
          <a:ext cx="2008346" cy="1747261"/>
        </a:xfrm>
        <a:prstGeom prst="hexagon">
          <a:avLst>
            <a:gd name="adj" fmla="val 25000"/>
            <a:gd name="vf" fmla="val 115470"/>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endParaRPr lang="en-US" sz="2000" b="1" kern="1200" dirty="0">
            <a:solidFill>
              <a:srgbClr val="FF0000"/>
            </a:solidFill>
          </a:endParaRPr>
        </a:p>
      </dsp:txBody>
      <dsp:txXfrm rot="-5400000">
        <a:off x="4298907" y="1878668"/>
        <a:ext cx="1202697" cy="1382412"/>
      </dsp:txXfrm>
    </dsp:sp>
    <dsp:sp modelId="{B3327781-4C28-4AC2-91A3-986E8F9C276C}">
      <dsp:nvSpPr>
        <dsp:cNvPr id="0" name=""/>
        <dsp:cNvSpPr/>
      </dsp:nvSpPr>
      <dsp:spPr>
        <a:xfrm>
          <a:off x="2002251" y="2106829"/>
          <a:ext cx="2169014" cy="1205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r" defTabSz="1600200">
            <a:lnSpc>
              <a:spcPct val="90000"/>
            </a:lnSpc>
            <a:spcBef>
              <a:spcPct val="0"/>
            </a:spcBef>
            <a:spcAft>
              <a:spcPct val="35000"/>
            </a:spcAft>
          </a:pPr>
          <a:endParaRPr lang="en-US" sz="3600" kern="1200"/>
        </a:p>
      </dsp:txBody>
      <dsp:txXfrm>
        <a:off x="2002251" y="2106829"/>
        <a:ext cx="2169014" cy="1205007"/>
      </dsp:txXfrm>
    </dsp:sp>
    <dsp:sp modelId="{F3FDED03-6F0F-4082-B830-B8B35CE2FFFE}">
      <dsp:nvSpPr>
        <dsp:cNvPr id="0" name=""/>
        <dsp:cNvSpPr/>
      </dsp:nvSpPr>
      <dsp:spPr>
        <a:xfrm rot="5400000">
          <a:off x="5984567" y="2007416"/>
          <a:ext cx="2008346" cy="1747261"/>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bn-BD" sz="1600" b="1" kern="1200" dirty="0" smtClean="0">
              <a:solidFill>
                <a:srgbClr val="FF0000"/>
              </a:solidFill>
            </a:rPr>
            <a:t>উল্লেখযোগ্য কাব্য-বীরাঙ্গনা,ব্রজ্রাঙ্গনা</a:t>
          </a:r>
          <a:endParaRPr lang="en-US" sz="1600" b="1" kern="1200" dirty="0">
            <a:solidFill>
              <a:srgbClr val="FF0000"/>
            </a:solidFill>
          </a:endParaRPr>
        </a:p>
      </dsp:txBody>
      <dsp:txXfrm rot="-5400000">
        <a:off x="6387391" y="2189841"/>
        <a:ext cx="1202697" cy="1382412"/>
      </dsp:txXfrm>
    </dsp:sp>
    <dsp:sp modelId="{68169ABD-AA4F-49C7-9C35-49F1ECBB6659}">
      <dsp:nvSpPr>
        <dsp:cNvPr id="0" name=""/>
        <dsp:cNvSpPr/>
      </dsp:nvSpPr>
      <dsp:spPr>
        <a:xfrm rot="5400000">
          <a:off x="4657258" y="3540863"/>
          <a:ext cx="2008346" cy="1747261"/>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bn-BD" sz="2400" b="1" kern="1200" dirty="0" smtClean="0">
              <a:solidFill>
                <a:srgbClr val="FF0000"/>
              </a:solidFill>
            </a:rPr>
            <a:t>মৃতু-১৮৭৩ইং</a:t>
          </a:r>
          <a:endParaRPr lang="en-US" sz="2400" b="1" kern="1200" dirty="0">
            <a:solidFill>
              <a:srgbClr val="FF0000"/>
            </a:solidFill>
          </a:endParaRPr>
        </a:p>
      </dsp:txBody>
      <dsp:txXfrm rot="-5400000">
        <a:off x="5060082" y="3723288"/>
        <a:ext cx="1202697" cy="1382412"/>
      </dsp:txXfrm>
    </dsp:sp>
    <dsp:sp modelId="{0BC5025B-C9A3-4161-8CB1-8573F72DCC41}">
      <dsp:nvSpPr>
        <dsp:cNvPr id="0" name=""/>
        <dsp:cNvSpPr/>
      </dsp:nvSpPr>
      <dsp:spPr>
        <a:xfrm>
          <a:off x="6990983" y="3811514"/>
          <a:ext cx="2241314" cy="12050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endParaRPr lang="en-US" sz="3600" kern="1200" dirty="0"/>
        </a:p>
      </dsp:txBody>
      <dsp:txXfrm>
        <a:off x="6990983" y="3811514"/>
        <a:ext cx="2241314" cy="1205007"/>
      </dsp:txXfrm>
    </dsp:sp>
    <dsp:sp modelId="{01FAC4C2-4C31-4395-9846-07DA611B89EC}">
      <dsp:nvSpPr>
        <dsp:cNvPr id="0" name=""/>
        <dsp:cNvSpPr/>
      </dsp:nvSpPr>
      <dsp:spPr>
        <a:xfrm rot="5400000">
          <a:off x="2300814" y="3011589"/>
          <a:ext cx="2008346" cy="1747261"/>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bn-BD" sz="2400" b="1" kern="1200" dirty="0" smtClean="0">
              <a:solidFill>
                <a:srgbClr val="FF0000"/>
              </a:solidFill>
            </a:rPr>
            <a:t>শ্রেষ্ঠ গ্রন্থ মেঘনাদ-বদ</a:t>
          </a:r>
          <a:endParaRPr lang="en-US" sz="2400" b="1" kern="1200" dirty="0">
            <a:solidFill>
              <a:srgbClr val="FF0000"/>
            </a:solidFill>
          </a:endParaRPr>
        </a:p>
      </dsp:txBody>
      <dsp:txXfrm rot="-5400000">
        <a:off x="2703638" y="3194014"/>
        <a:ext cx="1202697" cy="138241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5FA2A3-26E0-40C4-83FA-F33AD6056932}" type="datetimeFigureOut">
              <a:rPr lang="en-US" smtClean="0"/>
              <a:t>10/28/2013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E6AA3-F19D-4E83-85D3-A9471A1BB1F9}" type="slidenum">
              <a:rPr lang="en-US" smtClean="0"/>
              <a:t>‹#›</a:t>
            </a:fld>
            <a:endParaRPr lang="en-US"/>
          </a:p>
        </p:txBody>
      </p:sp>
    </p:spTree>
    <p:extLst>
      <p:ext uri="{BB962C8B-B14F-4D97-AF65-F5344CB8AC3E}">
        <p14:creationId xmlns:p14="http://schemas.microsoft.com/office/powerpoint/2010/main" val="4037688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ম</a:t>
            </a:r>
          </a:p>
          <a:p>
            <a:endParaRPr lang="en-US" dirty="0"/>
          </a:p>
        </p:txBody>
      </p:sp>
      <p:sp>
        <p:nvSpPr>
          <p:cNvPr id="4" name="Slide Number Placeholder 3"/>
          <p:cNvSpPr>
            <a:spLocks noGrp="1"/>
          </p:cNvSpPr>
          <p:nvPr>
            <p:ph type="sldNum" sz="quarter" idx="10"/>
          </p:nvPr>
        </p:nvSpPr>
        <p:spPr/>
        <p:txBody>
          <a:bodyPr/>
          <a:lstStyle/>
          <a:p>
            <a:fld id="{5BCE6AA3-F19D-4E83-85D3-A9471A1BB1F9}" type="slidenum">
              <a:rPr lang="en-US" smtClean="0"/>
              <a:t>2</a:t>
            </a:fld>
            <a:endParaRPr lang="en-US"/>
          </a:p>
        </p:txBody>
      </p:sp>
    </p:spTree>
    <p:extLst>
      <p:ext uri="{BB962C8B-B14F-4D97-AF65-F5344CB8AC3E}">
        <p14:creationId xmlns:p14="http://schemas.microsoft.com/office/powerpoint/2010/main" val="30092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CE6AA3-F19D-4E83-85D3-A9471A1BB1F9}" type="slidenum">
              <a:rPr lang="en-US" smtClean="0"/>
              <a:t>5</a:t>
            </a:fld>
            <a:endParaRPr lang="en-US"/>
          </a:p>
        </p:txBody>
      </p:sp>
    </p:spTree>
    <p:extLst>
      <p:ext uri="{BB962C8B-B14F-4D97-AF65-F5344CB8AC3E}">
        <p14:creationId xmlns:p14="http://schemas.microsoft.com/office/powerpoint/2010/main" val="1128649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CE6AA3-F19D-4E83-85D3-A9471A1BB1F9}" type="slidenum">
              <a:rPr lang="en-US" smtClean="0"/>
              <a:t>11</a:t>
            </a:fld>
            <a:endParaRPr lang="en-US"/>
          </a:p>
        </p:txBody>
      </p:sp>
    </p:spTree>
    <p:extLst>
      <p:ext uri="{BB962C8B-B14F-4D97-AF65-F5344CB8AC3E}">
        <p14:creationId xmlns:p14="http://schemas.microsoft.com/office/powerpoint/2010/main" val="2797685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CE6AA3-F19D-4E83-85D3-A9471A1BB1F9}" type="slidenum">
              <a:rPr lang="en-US" smtClean="0"/>
              <a:t>15</a:t>
            </a:fld>
            <a:endParaRPr lang="en-US"/>
          </a:p>
        </p:txBody>
      </p:sp>
    </p:spTree>
    <p:extLst>
      <p:ext uri="{BB962C8B-B14F-4D97-AF65-F5344CB8AC3E}">
        <p14:creationId xmlns:p14="http://schemas.microsoft.com/office/powerpoint/2010/main" val="3793162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26F279-1477-4B00-8186-F9B4895C6A3D}"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886371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26F279-1477-4B00-8186-F9B4895C6A3D}"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732851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26F279-1477-4B00-8186-F9B4895C6A3D}"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3469872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26F279-1477-4B00-8186-F9B4895C6A3D}" type="datetimeFigureOut">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52065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26F279-1477-4B00-8186-F9B4895C6A3D}" type="datetimeFigureOut">
              <a:rPr lang="en-US" smtClean="0"/>
              <a:t>10/28/2013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339542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26F279-1477-4B00-8186-F9B4895C6A3D}" type="datetimeFigureOut">
              <a:rPr lang="en-US" smtClean="0"/>
              <a:t>10/28/2013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76414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26F279-1477-4B00-8186-F9B4895C6A3D}" type="datetimeFigureOut">
              <a:rPr lang="en-US" smtClean="0"/>
              <a:t>10/28/2013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2951994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26F279-1477-4B00-8186-F9B4895C6A3D}" type="datetimeFigureOut">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2207390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26F279-1477-4B00-8186-F9B4895C6A3D}" type="datetimeFigureOut">
              <a:rPr lang="en-US" smtClean="0"/>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83841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26F279-1477-4B00-8186-F9B4895C6A3D}"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2419607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26F279-1477-4B00-8186-F9B4895C6A3D}" type="datetimeFigureOut">
              <a:rPr lang="en-US" smtClean="0"/>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95220C-A126-4422-8CD9-715C9E529E2F}" type="slidenum">
              <a:rPr lang="en-US" smtClean="0"/>
              <a:t>‹#›</a:t>
            </a:fld>
            <a:endParaRPr lang="en-US"/>
          </a:p>
        </p:txBody>
      </p:sp>
    </p:spTree>
    <p:extLst>
      <p:ext uri="{BB962C8B-B14F-4D97-AF65-F5344CB8AC3E}">
        <p14:creationId xmlns:p14="http://schemas.microsoft.com/office/powerpoint/2010/main" val="1124699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26F279-1477-4B00-8186-F9B4895C6A3D}" type="datetimeFigureOut">
              <a:rPr lang="en-US" smtClean="0"/>
              <a:t>10/28/2013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95220C-A126-4422-8CD9-715C9E529E2F}" type="slidenum">
              <a:rPr lang="en-US" smtClean="0"/>
              <a:t>‹#›</a:t>
            </a:fld>
            <a:endParaRPr lang="en-US"/>
          </a:p>
        </p:txBody>
      </p:sp>
    </p:spTree>
    <p:extLst>
      <p:ext uri="{BB962C8B-B14F-4D97-AF65-F5344CB8AC3E}">
        <p14:creationId xmlns:p14="http://schemas.microsoft.com/office/powerpoint/2010/main" val="190930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0592" y="1159535"/>
            <a:ext cx="4786309" cy="4222839"/>
          </a:xfrm>
          <a:prstGeom prst="rect">
            <a:avLst/>
          </a:prstGeom>
        </p:spPr>
      </p:pic>
      <p:sp>
        <p:nvSpPr>
          <p:cNvPr id="2" name="TextBox 1"/>
          <p:cNvSpPr txBox="1"/>
          <p:nvPr/>
        </p:nvSpPr>
        <p:spPr>
          <a:xfrm>
            <a:off x="1042986" y="2716957"/>
            <a:ext cx="4014788" cy="1107996"/>
          </a:xfrm>
          <a:prstGeom prst="rect">
            <a:avLst/>
          </a:prstGeom>
          <a:noFill/>
        </p:spPr>
        <p:txBody>
          <a:bodyPr wrap="square" rtlCol="0">
            <a:spAutoFit/>
          </a:bodyPr>
          <a:lstStyle/>
          <a:p>
            <a:r>
              <a:rPr lang="bn-BD" sz="6600" b="1" dirty="0" smtClean="0">
                <a:solidFill>
                  <a:srgbClr val="7030A0"/>
                </a:solidFill>
              </a:rPr>
              <a:t>স্বাগতম</a:t>
            </a:r>
            <a:endParaRPr lang="en-US" sz="6600" b="1" dirty="0">
              <a:solidFill>
                <a:srgbClr val="7030A0"/>
              </a:solidFill>
            </a:endParaRPr>
          </a:p>
        </p:txBody>
      </p:sp>
    </p:spTree>
    <p:extLst>
      <p:ext uri="{BB962C8B-B14F-4D97-AF65-F5344CB8AC3E}">
        <p14:creationId xmlns:p14="http://schemas.microsoft.com/office/powerpoint/2010/main" val="164934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4461" y="588936"/>
            <a:ext cx="2045677" cy="1909224"/>
          </a:xfrm>
        </p:spPr>
        <p:txBody>
          <a:bodyPr>
            <a:noAutofit/>
          </a:bodyPr>
          <a:lstStyle/>
          <a:p>
            <a:r>
              <a:rPr lang="bn-BD" sz="4000" b="1" u="sng" dirty="0"/>
              <a:t/>
            </a:r>
            <a:br>
              <a:rPr lang="bn-BD" sz="4000" b="1" u="sng" dirty="0"/>
            </a:br>
            <a:r>
              <a:rPr lang="bn-BD" sz="4000" b="1" u="sng" dirty="0" smtClean="0"/>
              <a:t/>
            </a:r>
            <a:br>
              <a:rPr lang="bn-BD" sz="4000" b="1" u="sng" dirty="0" smtClean="0"/>
            </a:br>
            <a:r>
              <a:rPr lang="bn-BD" sz="4000" b="1" dirty="0" smtClean="0">
                <a:solidFill>
                  <a:srgbClr val="00B0F0"/>
                </a:solidFill>
              </a:rPr>
              <a:t>পরিচিতি</a:t>
            </a:r>
            <a:r>
              <a:rPr lang="bn-BD" sz="4000" b="1" u="sng" dirty="0" smtClean="0">
                <a:solidFill>
                  <a:srgbClr val="FF0000"/>
                </a:solidFill>
              </a:rPr>
              <a:t/>
            </a:r>
            <a:br>
              <a:rPr lang="bn-BD" sz="4000" b="1" u="sng" dirty="0" smtClean="0">
                <a:solidFill>
                  <a:srgbClr val="FF0000"/>
                </a:solidFill>
              </a:rPr>
            </a:br>
            <a:r>
              <a:rPr lang="bn-BD" sz="4000" b="1" u="sng" dirty="0">
                <a:solidFill>
                  <a:srgbClr val="FF0000"/>
                </a:solidFill>
              </a:rPr>
              <a:t/>
            </a:r>
            <a:br>
              <a:rPr lang="bn-BD" sz="4000" b="1" u="sng" dirty="0">
                <a:solidFill>
                  <a:srgbClr val="FF0000"/>
                </a:solidFill>
              </a:rPr>
            </a:br>
            <a:r>
              <a:rPr lang="bn-BD" sz="4000" b="1" u="sng" dirty="0" smtClean="0"/>
              <a:t/>
            </a:r>
            <a:br>
              <a:rPr lang="bn-BD" sz="4000" b="1" u="sng" dirty="0" smtClean="0"/>
            </a:br>
            <a:endParaRPr lang="en-US" sz="4000" b="1" u="sng" dirty="0"/>
          </a:p>
        </p:txBody>
      </p:sp>
      <p:sp>
        <p:nvSpPr>
          <p:cNvPr id="3" name="Content Placeholder 2"/>
          <p:cNvSpPr>
            <a:spLocks noGrp="1"/>
          </p:cNvSpPr>
          <p:nvPr>
            <p:ph sz="half" idx="1"/>
          </p:nvPr>
        </p:nvSpPr>
        <p:spPr>
          <a:xfrm>
            <a:off x="46706" y="2115251"/>
            <a:ext cx="5616844" cy="3772086"/>
          </a:xfrm>
          <a:ln w="76200">
            <a:solidFill>
              <a:srgbClr val="FF0000"/>
            </a:solidFill>
          </a:ln>
        </p:spPr>
        <p:txBody>
          <a:bodyPr/>
          <a:lstStyle/>
          <a:p>
            <a:pPr marL="0" indent="0">
              <a:buNone/>
            </a:pPr>
            <a:endParaRPr lang="bn-BD" dirty="0" smtClean="0"/>
          </a:p>
          <a:p>
            <a:pPr marL="0" indent="0">
              <a:buNone/>
            </a:pPr>
            <a:r>
              <a:rPr lang="bn-BD" dirty="0" smtClean="0"/>
              <a:t> </a:t>
            </a:r>
            <a:r>
              <a:rPr lang="bn-BD" dirty="0" smtClean="0">
                <a:solidFill>
                  <a:srgbClr val="00B0F0"/>
                </a:solidFill>
              </a:rPr>
              <a:t>মোঃ হারুনুর রশীদ</a:t>
            </a:r>
          </a:p>
          <a:p>
            <a:pPr marL="0" indent="0">
              <a:buNone/>
            </a:pPr>
            <a:r>
              <a:rPr lang="bn-BD" dirty="0" smtClean="0">
                <a:solidFill>
                  <a:srgbClr val="00B0F0"/>
                </a:solidFill>
              </a:rPr>
              <a:t> আই,ডি নং-০২</a:t>
            </a:r>
          </a:p>
          <a:p>
            <a:pPr marL="0" indent="0">
              <a:buNone/>
            </a:pPr>
            <a:r>
              <a:rPr lang="bn-BD" dirty="0" smtClean="0">
                <a:solidFill>
                  <a:srgbClr val="00B0F0"/>
                </a:solidFill>
              </a:rPr>
              <a:t> সহকারী শিক্ষক</a:t>
            </a:r>
          </a:p>
          <a:p>
            <a:pPr marL="0" indent="0">
              <a:buNone/>
            </a:pPr>
            <a:r>
              <a:rPr lang="bn-BD" dirty="0" smtClean="0">
                <a:solidFill>
                  <a:srgbClr val="00B0F0"/>
                </a:solidFill>
              </a:rPr>
              <a:t> জামালপুর উচ্চ বিদ্যালয়</a:t>
            </a:r>
          </a:p>
          <a:p>
            <a:pPr marL="0" indent="0">
              <a:buNone/>
            </a:pPr>
            <a:r>
              <a:rPr lang="bn-BD" dirty="0" smtClean="0">
                <a:solidFill>
                  <a:srgbClr val="00B0F0"/>
                </a:solidFill>
              </a:rPr>
              <a:t> সদর,জয়পুরহাট।</a:t>
            </a:r>
          </a:p>
          <a:p>
            <a:endParaRPr lang="en-US" dirty="0"/>
          </a:p>
        </p:txBody>
      </p:sp>
      <p:sp>
        <p:nvSpPr>
          <p:cNvPr id="4" name="Content Placeholder 3"/>
          <p:cNvSpPr>
            <a:spLocks noGrp="1"/>
          </p:cNvSpPr>
          <p:nvPr>
            <p:ph sz="half" idx="2"/>
          </p:nvPr>
        </p:nvSpPr>
        <p:spPr>
          <a:xfrm>
            <a:off x="6474740" y="2115251"/>
            <a:ext cx="5458955" cy="3772086"/>
          </a:xfrm>
          <a:noFill/>
          <a:ln w="57150">
            <a:solidFill>
              <a:srgbClr val="FF0000"/>
            </a:solidFill>
          </a:ln>
        </p:spPr>
        <p:txBody>
          <a:bodyPr>
            <a:normAutofit/>
          </a:bodyPr>
          <a:lstStyle/>
          <a:p>
            <a:pPr marL="0" indent="0">
              <a:buNone/>
            </a:pPr>
            <a:r>
              <a:rPr lang="bn-BD" sz="3600" dirty="0" smtClean="0">
                <a:solidFill>
                  <a:srgbClr val="FF0000"/>
                </a:solidFill>
              </a:rPr>
              <a:t>     </a:t>
            </a:r>
          </a:p>
          <a:p>
            <a:pPr marL="0" indent="0">
              <a:buNone/>
            </a:pPr>
            <a:r>
              <a:rPr lang="bn-BD" sz="3600" dirty="0" smtClean="0">
                <a:solidFill>
                  <a:srgbClr val="FF0000"/>
                </a:solidFill>
              </a:rPr>
              <a:t> </a:t>
            </a:r>
            <a:r>
              <a:rPr lang="bn-BD" sz="3600" dirty="0" smtClean="0">
                <a:solidFill>
                  <a:srgbClr val="00B0F0"/>
                </a:solidFill>
              </a:rPr>
              <a:t>শ্রেণী-৯ম</a:t>
            </a:r>
          </a:p>
          <a:p>
            <a:pPr marL="0" indent="0">
              <a:buNone/>
            </a:pPr>
            <a:r>
              <a:rPr lang="bn-BD" sz="3600" dirty="0" smtClean="0">
                <a:solidFill>
                  <a:srgbClr val="00B0F0"/>
                </a:solidFill>
              </a:rPr>
              <a:t> বিষয়-বাংলা-১ম</a:t>
            </a:r>
          </a:p>
          <a:p>
            <a:pPr marL="0" indent="0">
              <a:buNone/>
            </a:pPr>
            <a:r>
              <a:rPr lang="bn-BD" sz="3600" dirty="0" smtClean="0">
                <a:solidFill>
                  <a:srgbClr val="00B0F0"/>
                </a:solidFill>
              </a:rPr>
              <a:t> সময়-৪০মিনিট</a:t>
            </a:r>
          </a:p>
          <a:p>
            <a:pPr marL="0" indent="0">
              <a:buNone/>
            </a:pPr>
            <a:r>
              <a:rPr lang="bn-BD" sz="3600" dirty="0" smtClean="0">
                <a:solidFill>
                  <a:srgbClr val="00B0F0"/>
                </a:solidFill>
              </a:rPr>
              <a:t> তাং-২৮/১০/২০১৩ইং</a:t>
            </a:r>
            <a:endParaRPr lang="en-US" sz="3600" dirty="0">
              <a:solidFill>
                <a:srgbClr val="00B0F0"/>
              </a:solidFill>
            </a:endParaRPr>
          </a:p>
        </p:txBody>
      </p:sp>
      <p:sp>
        <p:nvSpPr>
          <p:cNvPr id="7" name="Rectangle 6"/>
          <p:cNvSpPr/>
          <p:nvPr/>
        </p:nvSpPr>
        <p:spPr>
          <a:xfrm>
            <a:off x="402957" y="1565329"/>
            <a:ext cx="4543784" cy="31593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864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3"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fade">
                                      <p:cBhvr>
                                        <p:cTn id="15" dur="100"/>
                                        <p:tgtEl>
                                          <p:spTgt spid="3">
                                            <p:bg/>
                                          </p:spTgt>
                                        </p:tgtEl>
                                      </p:cBhvr>
                                    </p:animEffect>
                                    <p:anim calcmode="lin" valueType="num">
                                      <p:cBhvr>
                                        <p:cTn id="16" dur="400" fill="hold"/>
                                        <p:tgtEl>
                                          <p:spTgt spid="3">
                                            <p:bg/>
                                          </p:spTgt>
                                        </p:tgtEl>
                                        <p:attrNameLst>
                                          <p:attrName>ppt_x</p:attrName>
                                        </p:attrNameLst>
                                      </p:cBhvr>
                                      <p:tavLst>
                                        <p:tav tm="0">
                                          <p:val>
                                            <p:strVal val="#ppt_x"/>
                                          </p:val>
                                        </p:tav>
                                        <p:tav tm="100000">
                                          <p:val>
                                            <p:strVal val="#ppt_x"/>
                                          </p:val>
                                        </p:tav>
                                      </p:tavLst>
                                    </p:anim>
                                    <p:anim calcmode="lin" valueType="num">
                                      <p:cBhvr>
                                        <p:cTn id="17" dur="400" fill="hold"/>
                                        <p:tgtEl>
                                          <p:spTgt spid="3">
                                            <p:bg/>
                                          </p:spTgt>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3">
                                            <p:bg/>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3">
                                            <p:bg/>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3" presetClass="entr" presetSubtype="0"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
                                        <p:tgtEl>
                                          <p:spTgt spid="3">
                                            <p:txEl>
                                              <p:pRg st="1" end="1"/>
                                            </p:txEl>
                                          </p:spTgt>
                                        </p:tgtEl>
                                      </p:cBhvr>
                                    </p:animEffect>
                                    <p:anim calcmode="lin" valueType="num">
                                      <p:cBhvr>
                                        <p:cTn id="25"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27"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3"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
                                        <p:tgtEl>
                                          <p:spTgt spid="3">
                                            <p:txEl>
                                              <p:pRg st="2" end="2"/>
                                            </p:txEl>
                                          </p:spTgt>
                                        </p:tgtEl>
                                      </p:cBhvr>
                                    </p:animEffect>
                                    <p:anim calcmode="lin" valueType="num">
                                      <p:cBhvr>
                                        <p:cTn id="34" dur="4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400" fill="hold"/>
                                        <p:tgtEl>
                                          <p:spTgt spid="3">
                                            <p:txEl>
                                              <p:pRg st="2" end="2"/>
                                            </p:txEl>
                                          </p:spTgt>
                                        </p:tgtEl>
                                        <p:attrNameLst>
                                          <p:attrName>ppt_y</p:attrName>
                                        </p:attrNameLst>
                                      </p:cBhvr>
                                      <p:tavLst>
                                        <p:tav tm="0">
                                          <p:val>
                                            <p:strVal val="#ppt_y+0.31"/>
                                          </p:val>
                                        </p:tav>
                                        <p:tav tm="100000">
                                          <p:val>
                                            <p:strVal val="#ppt_y+0.31"/>
                                          </p:val>
                                        </p:tav>
                                      </p:tavLst>
                                    </p:anim>
                                    <p:anim calcmode="lin" valueType="num">
                                      <p:cBhvr>
                                        <p:cTn id="36" dur="600" decel="50000" fill="hold">
                                          <p:stCondLst>
                                            <p:cond delay="400"/>
                                          </p:stCondLst>
                                        </p:cTn>
                                        <p:tgtEl>
                                          <p:spTgt spid="3">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7" dur="600" decel="50000" fill="hold">
                                          <p:stCondLst>
                                            <p:cond delay="400"/>
                                          </p:stCondLst>
                                        </p:cTn>
                                        <p:tgtEl>
                                          <p:spTgt spid="3">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3"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
                                        <p:tgtEl>
                                          <p:spTgt spid="3">
                                            <p:txEl>
                                              <p:pRg st="3" end="3"/>
                                            </p:txEl>
                                          </p:spTgt>
                                        </p:tgtEl>
                                      </p:cBhvr>
                                    </p:animEffect>
                                    <p:anim calcmode="lin" valueType="num">
                                      <p:cBhvr>
                                        <p:cTn id="43" dur="4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400" fill="hold"/>
                                        <p:tgtEl>
                                          <p:spTgt spid="3">
                                            <p:txEl>
                                              <p:pRg st="3" end="3"/>
                                            </p:txEl>
                                          </p:spTgt>
                                        </p:tgtEl>
                                        <p:attrNameLst>
                                          <p:attrName>ppt_y</p:attrName>
                                        </p:attrNameLst>
                                      </p:cBhvr>
                                      <p:tavLst>
                                        <p:tav tm="0">
                                          <p:val>
                                            <p:strVal val="#ppt_y+0.31"/>
                                          </p:val>
                                        </p:tav>
                                        <p:tav tm="100000">
                                          <p:val>
                                            <p:strVal val="#ppt_y+0.31"/>
                                          </p:val>
                                        </p:tav>
                                      </p:tavLst>
                                    </p:anim>
                                    <p:anim calcmode="lin" valueType="num">
                                      <p:cBhvr>
                                        <p:cTn id="45" dur="600" decel="50000" fill="hold">
                                          <p:stCondLst>
                                            <p:cond delay="400"/>
                                          </p:stCondLst>
                                        </p:cTn>
                                        <p:tgtEl>
                                          <p:spTgt spid="3">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6" dur="600" decel="50000" fill="hold">
                                          <p:stCondLst>
                                            <p:cond delay="400"/>
                                          </p:stCondLst>
                                        </p:cTn>
                                        <p:tgtEl>
                                          <p:spTgt spid="3">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3"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100"/>
                                        <p:tgtEl>
                                          <p:spTgt spid="3">
                                            <p:txEl>
                                              <p:pRg st="4" end="4"/>
                                            </p:txEl>
                                          </p:spTgt>
                                        </p:tgtEl>
                                      </p:cBhvr>
                                    </p:animEffect>
                                    <p:anim calcmode="lin" valueType="num">
                                      <p:cBhvr>
                                        <p:cTn id="52"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3"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54"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5"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3" presetClass="entr" presetSubtype="0" fill="hold" grpId="0" nodeType="click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Effect transition="in" filter="fade">
                                      <p:cBhvr>
                                        <p:cTn id="60" dur="100"/>
                                        <p:tgtEl>
                                          <p:spTgt spid="3">
                                            <p:txEl>
                                              <p:pRg st="5" end="5"/>
                                            </p:txEl>
                                          </p:spTgt>
                                        </p:tgtEl>
                                      </p:cBhvr>
                                    </p:animEffect>
                                    <p:anim calcmode="lin" valueType="num">
                                      <p:cBhvr>
                                        <p:cTn id="61" dur="4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62" dur="400" fill="hold"/>
                                        <p:tgtEl>
                                          <p:spTgt spid="3">
                                            <p:txEl>
                                              <p:pRg st="5" end="5"/>
                                            </p:txEl>
                                          </p:spTgt>
                                        </p:tgtEl>
                                        <p:attrNameLst>
                                          <p:attrName>ppt_y</p:attrName>
                                        </p:attrNameLst>
                                      </p:cBhvr>
                                      <p:tavLst>
                                        <p:tav tm="0">
                                          <p:val>
                                            <p:strVal val="#ppt_y+0.31"/>
                                          </p:val>
                                        </p:tav>
                                        <p:tav tm="100000">
                                          <p:val>
                                            <p:strVal val="#ppt_y+0.31"/>
                                          </p:val>
                                        </p:tav>
                                      </p:tavLst>
                                    </p:anim>
                                    <p:anim calcmode="lin" valueType="num">
                                      <p:cBhvr>
                                        <p:cTn id="63" dur="600" decel="50000" fill="hold">
                                          <p:stCondLst>
                                            <p:cond delay="400"/>
                                          </p:stCondLst>
                                        </p:cTn>
                                        <p:tgtEl>
                                          <p:spTgt spid="3">
                                            <p:txEl>
                                              <p:pRg st="5" end="5"/>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4" dur="600" decel="50000" fill="hold">
                                          <p:stCondLst>
                                            <p:cond delay="400"/>
                                          </p:stCondLst>
                                        </p:cTn>
                                        <p:tgtEl>
                                          <p:spTgt spid="3">
                                            <p:txEl>
                                              <p:pRg st="5" end="5"/>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3" presetClass="entr" presetSubtype="0" fill="hold" grpId="0" nodeType="clickEffect">
                                  <p:stCondLst>
                                    <p:cond delay="0"/>
                                  </p:stCondLst>
                                  <p:childTnLst>
                                    <p:set>
                                      <p:cBhvr>
                                        <p:cTn id="68" dur="1" fill="hold">
                                          <p:stCondLst>
                                            <p:cond delay="0"/>
                                          </p:stCondLst>
                                        </p:cTn>
                                        <p:tgtEl>
                                          <p:spTgt spid="4">
                                            <p:bg/>
                                          </p:spTgt>
                                        </p:tgtEl>
                                        <p:attrNameLst>
                                          <p:attrName>style.visibility</p:attrName>
                                        </p:attrNameLst>
                                      </p:cBhvr>
                                      <p:to>
                                        <p:strVal val="visible"/>
                                      </p:to>
                                    </p:set>
                                    <p:animEffect transition="in" filter="fade">
                                      <p:cBhvr>
                                        <p:cTn id="69" dur="100"/>
                                        <p:tgtEl>
                                          <p:spTgt spid="4">
                                            <p:bg/>
                                          </p:spTgt>
                                        </p:tgtEl>
                                      </p:cBhvr>
                                    </p:animEffect>
                                    <p:anim calcmode="lin" valueType="num">
                                      <p:cBhvr>
                                        <p:cTn id="70" dur="400" fill="hold"/>
                                        <p:tgtEl>
                                          <p:spTgt spid="4">
                                            <p:bg/>
                                          </p:spTgt>
                                        </p:tgtEl>
                                        <p:attrNameLst>
                                          <p:attrName>ppt_x</p:attrName>
                                        </p:attrNameLst>
                                      </p:cBhvr>
                                      <p:tavLst>
                                        <p:tav tm="0">
                                          <p:val>
                                            <p:strVal val="#ppt_x"/>
                                          </p:val>
                                        </p:tav>
                                        <p:tav tm="100000">
                                          <p:val>
                                            <p:strVal val="#ppt_x"/>
                                          </p:val>
                                        </p:tav>
                                      </p:tavLst>
                                    </p:anim>
                                    <p:anim calcmode="lin" valueType="num">
                                      <p:cBhvr>
                                        <p:cTn id="71" dur="400" fill="hold"/>
                                        <p:tgtEl>
                                          <p:spTgt spid="4">
                                            <p:bg/>
                                          </p:spTgt>
                                        </p:tgtEl>
                                        <p:attrNameLst>
                                          <p:attrName>ppt_y</p:attrName>
                                        </p:attrNameLst>
                                      </p:cBhvr>
                                      <p:tavLst>
                                        <p:tav tm="0">
                                          <p:val>
                                            <p:strVal val="#ppt_y+0.31"/>
                                          </p:val>
                                        </p:tav>
                                        <p:tav tm="100000">
                                          <p:val>
                                            <p:strVal val="#ppt_y+0.31"/>
                                          </p:val>
                                        </p:tav>
                                      </p:tavLst>
                                    </p:anim>
                                    <p:anim calcmode="lin" valueType="num">
                                      <p:cBhvr>
                                        <p:cTn id="72" dur="600" decel="50000" fill="hold">
                                          <p:stCondLst>
                                            <p:cond delay="400"/>
                                          </p:stCondLst>
                                        </p:cTn>
                                        <p:tgtEl>
                                          <p:spTgt spid="4">
                                            <p:bg/>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3" dur="600" decel="50000" fill="hold">
                                          <p:stCondLst>
                                            <p:cond delay="400"/>
                                          </p:stCondLst>
                                        </p:cTn>
                                        <p:tgtEl>
                                          <p:spTgt spid="4">
                                            <p:bg/>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3" presetClass="entr" presetSubtype="0" fill="hold" grpId="0" nodeType="clickEffect">
                                  <p:stCondLst>
                                    <p:cond delay="0"/>
                                  </p:stCondLst>
                                  <p:childTnLst>
                                    <p:set>
                                      <p:cBhvr>
                                        <p:cTn id="77" dur="1" fill="hold">
                                          <p:stCondLst>
                                            <p:cond delay="0"/>
                                          </p:stCondLst>
                                        </p:cTn>
                                        <p:tgtEl>
                                          <p:spTgt spid="4">
                                            <p:txEl>
                                              <p:pRg st="0" end="0"/>
                                            </p:txEl>
                                          </p:spTgt>
                                        </p:tgtEl>
                                        <p:attrNameLst>
                                          <p:attrName>style.visibility</p:attrName>
                                        </p:attrNameLst>
                                      </p:cBhvr>
                                      <p:to>
                                        <p:strVal val="visible"/>
                                      </p:to>
                                    </p:set>
                                    <p:animEffect transition="in" filter="fade">
                                      <p:cBhvr>
                                        <p:cTn id="78" dur="100"/>
                                        <p:tgtEl>
                                          <p:spTgt spid="4">
                                            <p:txEl>
                                              <p:pRg st="0" end="0"/>
                                            </p:txEl>
                                          </p:spTgt>
                                        </p:tgtEl>
                                      </p:cBhvr>
                                    </p:animEffect>
                                    <p:anim calcmode="lin" valueType="num">
                                      <p:cBhvr>
                                        <p:cTn id="79"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0" dur="400" fill="hold"/>
                                        <p:tgtEl>
                                          <p:spTgt spid="4">
                                            <p:txEl>
                                              <p:pRg st="0" end="0"/>
                                            </p:txEl>
                                          </p:spTgt>
                                        </p:tgtEl>
                                        <p:attrNameLst>
                                          <p:attrName>ppt_y</p:attrName>
                                        </p:attrNameLst>
                                      </p:cBhvr>
                                      <p:tavLst>
                                        <p:tav tm="0">
                                          <p:val>
                                            <p:strVal val="#ppt_y+0.31"/>
                                          </p:val>
                                        </p:tav>
                                        <p:tav tm="100000">
                                          <p:val>
                                            <p:strVal val="#ppt_y+0.31"/>
                                          </p:val>
                                        </p:tav>
                                      </p:tavLst>
                                    </p:anim>
                                    <p:anim calcmode="lin" valueType="num">
                                      <p:cBhvr>
                                        <p:cTn id="81" dur="600" decel="50000" fill="hold">
                                          <p:stCondLst>
                                            <p:cond delay="400"/>
                                          </p:stCondLst>
                                        </p:cTn>
                                        <p:tgtEl>
                                          <p:spTgt spid="4">
                                            <p:txEl>
                                              <p:pRg st="0" end="0"/>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82" dur="600" decel="50000" fill="hold">
                                          <p:stCondLst>
                                            <p:cond delay="400"/>
                                          </p:stCondLst>
                                        </p:cTn>
                                        <p:tgtEl>
                                          <p:spTgt spid="4">
                                            <p:txEl>
                                              <p:pRg st="0" end="0"/>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3" presetClass="entr" presetSubtype="0" fill="hold" grpId="0" nodeType="clickEffect">
                                  <p:stCondLst>
                                    <p:cond delay="0"/>
                                  </p:stCondLst>
                                  <p:childTnLst>
                                    <p:set>
                                      <p:cBhvr>
                                        <p:cTn id="86" dur="1" fill="hold">
                                          <p:stCondLst>
                                            <p:cond delay="0"/>
                                          </p:stCondLst>
                                        </p:cTn>
                                        <p:tgtEl>
                                          <p:spTgt spid="4">
                                            <p:txEl>
                                              <p:pRg st="1" end="1"/>
                                            </p:txEl>
                                          </p:spTgt>
                                        </p:tgtEl>
                                        <p:attrNameLst>
                                          <p:attrName>style.visibility</p:attrName>
                                        </p:attrNameLst>
                                      </p:cBhvr>
                                      <p:to>
                                        <p:strVal val="visible"/>
                                      </p:to>
                                    </p:set>
                                    <p:animEffect transition="in" filter="fade">
                                      <p:cBhvr>
                                        <p:cTn id="87" dur="100"/>
                                        <p:tgtEl>
                                          <p:spTgt spid="4">
                                            <p:txEl>
                                              <p:pRg st="1" end="1"/>
                                            </p:txEl>
                                          </p:spTgt>
                                        </p:tgtEl>
                                      </p:cBhvr>
                                    </p:animEffect>
                                    <p:anim calcmode="lin" valueType="num">
                                      <p:cBhvr>
                                        <p:cTn id="88" dur="4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89" dur="400" fill="hold"/>
                                        <p:tgtEl>
                                          <p:spTgt spid="4">
                                            <p:txEl>
                                              <p:pRg st="1" end="1"/>
                                            </p:txEl>
                                          </p:spTgt>
                                        </p:tgtEl>
                                        <p:attrNameLst>
                                          <p:attrName>ppt_y</p:attrName>
                                        </p:attrNameLst>
                                      </p:cBhvr>
                                      <p:tavLst>
                                        <p:tav tm="0">
                                          <p:val>
                                            <p:strVal val="#ppt_y+0.31"/>
                                          </p:val>
                                        </p:tav>
                                        <p:tav tm="100000">
                                          <p:val>
                                            <p:strVal val="#ppt_y+0.31"/>
                                          </p:val>
                                        </p:tav>
                                      </p:tavLst>
                                    </p:anim>
                                    <p:anim calcmode="lin" valueType="num">
                                      <p:cBhvr>
                                        <p:cTn id="90" dur="600" decel="50000" fill="hold">
                                          <p:stCondLst>
                                            <p:cond delay="400"/>
                                          </p:stCondLst>
                                        </p:cTn>
                                        <p:tgtEl>
                                          <p:spTgt spid="4">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91" dur="600" decel="50000" fill="hold">
                                          <p:stCondLst>
                                            <p:cond delay="400"/>
                                          </p:stCondLst>
                                        </p:cTn>
                                        <p:tgtEl>
                                          <p:spTgt spid="4">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3" presetClass="entr" presetSubtype="0" fill="hold" grpId="0" nodeType="clickEffect">
                                  <p:stCondLst>
                                    <p:cond delay="0"/>
                                  </p:stCondLst>
                                  <p:childTnLst>
                                    <p:set>
                                      <p:cBhvr>
                                        <p:cTn id="95" dur="1" fill="hold">
                                          <p:stCondLst>
                                            <p:cond delay="0"/>
                                          </p:stCondLst>
                                        </p:cTn>
                                        <p:tgtEl>
                                          <p:spTgt spid="4">
                                            <p:txEl>
                                              <p:pRg st="2" end="2"/>
                                            </p:txEl>
                                          </p:spTgt>
                                        </p:tgtEl>
                                        <p:attrNameLst>
                                          <p:attrName>style.visibility</p:attrName>
                                        </p:attrNameLst>
                                      </p:cBhvr>
                                      <p:to>
                                        <p:strVal val="visible"/>
                                      </p:to>
                                    </p:set>
                                    <p:animEffect transition="in" filter="fade">
                                      <p:cBhvr>
                                        <p:cTn id="96" dur="100"/>
                                        <p:tgtEl>
                                          <p:spTgt spid="4">
                                            <p:txEl>
                                              <p:pRg st="2" end="2"/>
                                            </p:txEl>
                                          </p:spTgt>
                                        </p:tgtEl>
                                      </p:cBhvr>
                                    </p:animEffect>
                                    <p:anim calcmode="lin" valueType="num">
                                      <p:cBhvr>
                                        <p:cTn id="97" dur="4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8" dur="400" fill="hold"/>
                                        <p:tgtEl>
                                          <p:spTgt spid="4">
                                            <p:txEl>
                                              <p:pRg st="2" end="2"/>
                                            </p:txEl>
                                          </p:spTgt>
                                        </p:tgtEl>
                                        <p:attrNameLst>
                                          <p:attrName>ppt_y</p:attrName>
                                        </p:attrNameLst>
                                      </p:cBhvr>
                                      <p:tavLst>
                                        <p:tav tm="0">
                                          <p:val>
                                            <p:strVal val="#ppt_y+0.31"/>
                                          </p:val>
                                        </p:tav>
                                        <p:tav tm="100000">
                                          <p:val>
                                            <p:strVal val="#ppt_y+0.31"/>
                                          </p:val>
                                        </p:tav>
                                      </p:tavLst>
                                    </p:anim>
                                    <p:anim calcmode="lin" valueType="num">
                                      <p:cBhvr>
                                        <p:cTn id="99" dur="600" decel="50000" fill="hold">
                                          <p:stCondLst>
                                            <p:cond delay="400"/>
                                          </p:stCondLst>
                                        </p:cTn>
                                        <p:tgtEl>
                                          <p:spTgt spid="4">
                                            <p:txEl>
                                              <p:pRg st="2" end="2"/>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00" dur="600" decel="50000" fill="hold">
                                          <p:stCondLst>
                                            <p:cond delay="400"/>
                                          </p:stCondLst>
                                        </p:cTn>
                                        <p:tgtEl>
                                          <p:spTgt spid="4">
                                            <p:txEl>
                                              <p:pRg st="2" end="2"/>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3" presetClass="entr" presetSubtype="0" fill="hold" grpId="0" nodeType="clickEffect">
                                  <p:stCondLst>
                                    <p:cond delay="0"/>
                                  </p:stCondLst>
                                  <p:childTnLst>
                                    <p:set>
                                      <p:cBhvr>
                                        <p:cTn id="104" dur="1" fill="hold">
                                          <p:stCondLst>
                                            <p:cond delay="0"/>
                                          </p:stCondLst>
                                        </p:cTn>
                                        <p:tgtEl>
                                          <p:spTgt spid="4">
                                            <p:txEl>
                                              <p:pRg st="3" end="3"/>
                                            </p:txEl>
                                          </p:spTgt>
                                        </p:tgtEl>
                                        <p:attrNameLst>
                                          <p:attrName>style.visibility</p:attrName>
                                        </p:attrNameLst>
                                      </p:cBhvr>
                                      <p:to>
                                        <p:strVal val="visible"/>
                                      </p:to>
                                    </p:set>
                                    <p:animEffect transition="in" filter="fade">
                                      <p:cBhvr>
                                        <p:cTn id="105" dur="100"/>
                                        <p:tgtEl>
                                          <p:spTgt spid="4">
                                            <p:txEl>
                                              <p:pRg st="3" end="3"/>
                                            </p:txEl>
                                          </p:spTgt>
                                        </p:tgtEl>
                                      </p:cBhvr>
                                    </p:animEffect>
                                    <p:anim calcmode="lin" valueType="num">
                                      <p:cBhvr>
                                        <p:cTn id="106" dur="4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07" dur="400" fill="hold"/>
                                        <p:tgtEl>
                                          <p:spTgt spid="4">
                                            <p:txEl>
                                              <p:pRg st="3" end="3"/>
                                            </p:txEl>
                                          </p:spTgt>
                                        </p:tgtEl>
                                        <p:attrNameLst>
                                          <p:attrName>ppt_y</p:attrName>
                                        </p:attrNameLst>
                                      </p:cBhvr>
                                      <p:tavLst>
                                        <p:tav tm="0">
                                          <p:val>
                                            <p:strVal val="#ppt_y+0.31"/>
                                          </p:val>
                                        </p:tav>
                                        <p:tav tm="100000">
                                          <p:val>
                                            <p:strVal val="#ppt_y+0.31"/>
                                          </p:val>
                                        </p:tav>
                                      </p:tavLst>
                                    </p:anim>
                                    <p:anim calcmode="lin" valueType="num">
                                      <p:cBhvr>
                                        <p:cTn id="108" dur="600" decel="50000" fill="hold">
                                          <p:stCondLst>
                                            <p:cond delay="400"/>
                                          </p:stCondLst>
                                        </p:cTn>
                                        <p:tgtEl>
                                          <p:spTgt spid="4">
                                            <p:txEl>
                                              <p:pRg st="3" end="3"/>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09" dur="600" decel="50000" fill="hold">
                                          <p:stCondLst>
                                            <p:cond delay="400"/>
                                          </p:stCondLst>
                                        </p:cTn>
                                        <p:tgtEl>
                                          <p:spTgt spid="4">
                                            <p:txEl>
                                              <p:pRg st="3" end="3"/>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3" presetClass="entr" presetSubtype="0" fill="hold" grpId="0" nodeType="clickEffect">
                                  <p:stCondLst>
                                    <p:cond delay="0"/>
                                  </p:stCondLst>
                                  <p:childTnLst>
                                    <p:set>
                                      <p:cBhvr>
                                        <p:cTn id="113" dur="1" fill="hold">
                                          <p:stCondLst>
                                            <p:cond delay="0"/>
                                          </p:stCondLst>
                                        </p:cTn>
                                        <p:tgtEl>
                                          <p:spTgt spid="4">
                                            <p:txEl>
                                              <p:pRg st="4" end="4"/>
                                            </p:txEl>
                                          </p:spTgt>
                                        </p:tgtEl>
                                        <p:attrNameLst>
                                          <p:attrName>style.visibility</p:attrName>
                                        </p:attrNameLst>
                                      </p:cBhvr>
                                      <p:to>
                                        <p:strVal val="visible"/>
                                      </p:to>
                                    </p:set>
                                    <p:animEffect transition="in" filter="fade">
                                      <p:cBhvr>
                                        <p:cTn id="114" dur="100"/>
                                        <p:tgtEl>
                                          <p:spTgt spid="4">
                                            <p:txEl>
                                              <p:pRg st="4" end="4"/>
                                            </p:txEl>
                                          </p:spTgt>
                                        </p:tgtEl>
                                      </p:cBhvr>
                                    </p:animEffect>
                                    <p:anim calcmode="lin" valueType="num">
                                      <p:cBhvr>
                                        <p:cTn id="115" dur="4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16" dur="400" fill="hold"/>
                                        <p:tgtEl>
                                          <p:spTgt spid="4">
                                            <p:txEl>
                                              <p:pRg st="4" end="4"/>
                                            </p:txEl>
                                          </p:spTgt>
                                        </p:tgtEl>
                                        <p:attrNameLst>
                                          <p:attrName>ppt_y</p:attrName>
                                        </p:attrNameLst>
                                      </p:cBhvr>
                                      <p:tavLst>
                                        <p:tav tm="0">
                                          <p:val>
                                            <p:strVal val="#ppt_y+0.31"/>
                                          </p:val>
                                        </p:tav>
                                        <p:tav tm="100000">
                                          <p:val>
                                            <p:strVal val="#ppt_y+0.31"/>
                                          </p:val>
                                        </p:tav>
                                      </p:tavLst>
                                    </p:anim>
                                    <p:anim calcmode="lin" valueType="num">
                                      <p:cBhvr>
                                        <p:cTn id="117" dur="600" decel="50000" fill="hold">
                                          <p:stCondLst>
                                            <p:cond delay="400"/>
                                          </p:stCondLst>
                                        </p:cTn>
                                        <p:tgtEl>
                                          <p:spTgt spid="4">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8" dur="600" decel="50000" fill="hold">
                                          <p:stCondLst>
                                            <p:cond delay="400"/>
                                          </p:stCondLst>
                                        </p:cTn>
                                        <p:tgtEl>
                                          <p:spTgt spid="4">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9127" y="914399"/>
            <a:ext cx="3845244" cy="3296399"/>
          </a:xfrm>
          <a:prstGeom prst="rect">
            <a:avLst/>
          </a:prstGeom>
          <a:ln w="76200">
            <a:solidFill>
              <a:srgbClr val="FF0000"/>
            </a:solid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545" y="914399"/>
            <a:ext cx="3420701" cy="3357350"/>
          </a:xfrm>
          <a:prstGeom prst="rect">
            <a:avLst/>
          </a:prstGeom>
          <a:ln w="76200">
            <a:solidFill>
              <a:srgbClr val="FF0000"/>
            </a:solidFill>
          </a:ln>
        </p:spPr>
      </p:pic>
      <p:sp>
        <p:nvSpPr>
          <p:cNvPr id="2" name="TextBox 1"/>
          <p:cNvSpPr txBox="1"/>
          <p:nvPr/>
        </p:nvSpPr>
        <p:spPr>
          <a:xfrm>
            <a:off x="1304430" y="4788977"/>
            <a:ext cx="11513825" cy="1107996"/>
          </a:xfrm>
          <a:prstGeom prst="rect">
            <a:avLst/>
          </a:prstGeom>
          <a:noFill/>
        </p:spPr>
        <p:txBody>
          <a:bodyPr wrap="square" rtlCol="0">
            <a:spAutoFit/>
          </a:bodyPr>
          <a:lstStyle/>
          <a:p>
            <a:r>
              <a:rPr lang="bn-BD" sz="6600" b="1" dirty="0" smtClean="0">
                <a:solidFill>
                  <a:srgbClr val="FF0000"/>
                </a:solidFill>
                <a:latin typeface="NikoshBAN" panose="02000000000000000000" pitchFamily="2" charset="0"/>
                <a:cs typeface="NikoshBAN" panose="02000000000000000000" pitchFamily="2" charset="0"/>
              </a:rPr>
              <a:t>উপরের ছবি  গুলোতে কি দেখা যাছে ? </a:t>
            </a:r>
            <a:endParaRPr lang="en-US" sz="6600" b="1" dirty="0">
              <a:solidFill>
                <a:srgbClr val="FF0000"/>
              </a:solidFill>
              <a:latin typeface="NikoshBAN" panose="02000000000000000000" pitchFamily="2" charset="0"/>
              <a:cs typeface="NikoshBAN" panose="02000000000000000000" pitchFamily="2"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3548" y="914399"/>
            <a:ext cx="3343276" cy="3296399"/>
          </a:xfrm>
          <a:prstGeom prst="rect">
            <a:avLst/>
          </a:prstGeom>
          <a:ln w="76200">
            <a:solidFill>
              <a:srgbClr val="FF0000"/>
            </a:solidFill>
          </a:ln>
        </p:spPr>
      </p:pic>
    </p:spTree>
    <p:extLst>
      <p:ext uri="{BB962C8B-B14F-4D97-AF65-F5344CB8AC3E}">
        <p14:creationId xmlns:p14="http://schemas.microsoft.com/office/powerpoint/2010/main" val="156940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anim calcmode="lin" valueType="num">
                                      <p:cBhvr>
                                        <p:cTn id="16" dur="2000" fill="hold"/>
                                        <p:tgtEl>
                                          <p:spTgt spid="7"/>
                                        </p:tgtEl>
                                        <p:attrNameLst>
                                          <p:attrName>style.rotation</p:attrName>
                                        </p:attrNameLst>
                                      </p:cBhvr>
                                      <p:tavLst>
                                        <p:tav tm="0">
                                          <p:val>
                                            <p:fltVal val="720"/>
                                          </p:val>
                                        </p:tav>
                                        <p:tav tm="100000">
                                          <p:val>
                                            <p:fltVal val="0"/>
                                          </p:val>
                                        </p:tav>
                                      </p:tavLst>
                                    </p:anim>
                                    <p:anim calcmode="lin" valueType="num">
                                      <p:cBhvr>
                                        <p:cTn id="17" dur="2000" fill="hold"/>
                                        <p:tgtEl>
                                          <p:spTgt spid="7"/>
                                        </p:tgtEl>
                                        <p:attrNameLst>
                                          <p:attrName>ppt_h</p:attrName>
                                        </p:attrNameLst>
                                      </p:cBhvr>
                                      <p:tavLst>
                                        <p:tav tm="0">
                                          <p:val>
                                            <p:fltVal val="0"/>
                                          </p:val>
                                        </p:tav>
                                        <p:tav tm="100000">
                                          <p:val>
                                            <p:strVal val="#ppt_h"/>
                                          </p:val>
                                        </p:tav>
                                      </p:tavLst>
                                    </p:anim>
                                    <p:anim calcmode="lin" valueType="num">
                                      <p:cBhvr>
                                        <p:cTn id="18" dur="2000" fill="hold"/>
                                        <p:tgtEl>
                                          <p:spTgt spid="7"/>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anim calcmode="lin" valueType="num">
                                      <p:cBhvr>
                                        <p:cTn id="24" dur="2000" fill="hold"/>
                                        <p:tgtEl>
                                          <p:spTgt spid="3"/>
                                        </p:tgtEl>
                                        <p:attrNameLst>
                                          <p:attrName>style.rotation</p:attrName>
                                        </p:attrNameLst>
                                      </p:cBhvr>
                                      <p:tavLst>
                                        <p:tav tm="0">
                                          <p:val>
                                            <p:fltVal val="720"/>
                                          </p:val>
                                        </p:tav>
                                        <p:tav tm="100000">
                                          <p:val>
                                            <p:fltVal val="0"/>
                                          </p:val>
                                        </p:tav>
                                      </p:tavLst>
                                    </p:anim>
                                    <p:anim calcmode="lin" valueType="num">
                                      <p:cBhvr>
                                        <p:cTn id="25" dur="2000" fill="hold"/>
                                        <p:tgtEl>
                                          <p:spTgt spid="3"/>
                                        </p:tgtEl>
                                        <p:attrNameLst>
                                          <p:attrName>ppt_h</p:attrName>
                                        </p:attrNameLst>
                                      </p:cBhvr>
                                      <p:tavLst>
                                        <p:tav tm="0">
                                          <p:val>
                                            <p:fltVal val="0"/>
                                          </p:val>
                                        </p:tav>
                                        <p:tav tm="100000">
                                          <p:val>
                                            <p:strVal val="#ppt_h"/>
                                          </p:val>
                                        </p:tav>
                                      </p:tavLst>
                                    </p:anim>
                                    <p:anim calcmode="lin" valueType="num">
                                      <p:cBhvr>
                                        <p:cTn id="26" dur="2000" fill="hold"/>
                                        <p:tgtEl>
                                          <p:spTgt spid="3"/>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3707" y="1181971"/>
            <a:ext cx="6984694" cy="5355312"/>
          </a:xfrm>
          <a:prstGeom prst="rect">
            <a:avLst/>
          </a:prstGeom>
          <a:noFill/>
        </p:spPr>
        <p:txBody>
          <a:bodyPr wrap="square" rtlCol="0">
            <a:spAutoFit/>
          </a:bodyPr>
          <a:lstStyle/>
          <a:p>
            <a:endParaRPr lang="bn-BD" sz="5400" b="1" dirty="0" smtClean="0">
              <a:solidFill>
                <a:srgbClr val="00B050"/>
              </a:solidFill>
            </a:endParaRPr>
          </a:p>
          <a:p>
            <a:r>
              <a:rPr lang="bn-BD" sz="5400" b="1" dirty="0" smtClean="0">
                <a:solidFill>
                  <a:srgbClr val="00B050"/>
                </a:solidFill>
              </a:rPr>
              <a:t>      পাঠ শিরোনাম </a:t>
            </a:r>
          </a:p>
          <a:p>
            <a:pPr algn="ctr"/>
            <a:endParaRPr lang="bn-BD" sz="5400" b="1" dirty="0" smtClean="0">
              <a:solidFill>
                <a:srgbClr val="0070C0"/>
              </a:solidFill>
            </a:endParaRPr>
          </a:p>
          <a:p>
            <a:pPr algn="ctr"/>
            <a:r>
              <a:rPr lang="bn-BD" sz="5400" b="1" dirty="0" smtClean="0">
                <a:solidFill>
                  <a:srgbClr val="0070C0"/>
                </a:solidFill>
              </a:rPr>
              <a:t>কপোতাক্ষ নদ</a:t>
            </a:r>
          </a:p>
          <a:p>
            <a:pPr algn="ctr"/>
            <a:r>
              <a:rPr lang="bn-BD" sz="5400" b="1" dirty="0" smtClean="0">
                <a:solidFill>
                  <a:srgbClr val="0070C0"/>
                </a:solidFill>
              </a:rPr>
              <a:t> </a:t>
            </a:r>
          </a:p>
          <a:p>
            <a:pPr algn="ctr"/>
            <a:r>
              <a:rPr lang="bn-BD" sz="3600" b="1" dirty="0" smtClean="0">
                <a:solidFill>
                  <a:srgbClr val="7030A0"/>
                </a:solidFill>
              </a:rPr>
              <a:t>মাইকেল মধুসূদন দত্ত</a:t>
            </a:r>
          </a:p>
          <a:p>
            <a:pPr algn="ctr"/>
            <a:endParaRPr lang="en-US" sz="3600" b="1" dirty="0">
              <a:solidFill>
                <a:srgbClr val="0070C0"/>
              </a:solidFill>
            </a:endParaRPr>
          </a:p>
        </p:txBody>
      </p:sp>
      <p:sp>
        <p:nvSpPr>
          <p:cNvPr id="4" name="Down Arrow 3"/>
          <p:cNvSpPr/>
          <p:nvPr/>
        </p:nvSpPr>
        <p:spPr>
          <a:xfrm>
            <a:off x="3394129" y="139484"/>
            <a:ext cx="2169763" cy="11933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33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4628" y="580905"/>
            <a:ext cx="10339754" cy="4832092"/>
          </a:xfrm>
          <a:prstGeom prst="rect">
            <a:avLst/>
          </a:prstGeom>
          <a:noFill/>
        </p:spPr>
        <p:txBody>
          <a:bodyPr wrap="square" rtlCol="0">
            <a:spAutoFit/>
          </a:bodyPr>
          <a:lstStyle/>
          <a:p>
            <a:r>
              <a:rPr lang="bn-BD" sz="4400" b="1" dirty="0" smtClean="0">
                <a:solidFill>
                  <a:srgbClr val="7030A0"/>
                </a:solidFill>
              </a:rPr>
              <a:t>           শিখন </a:t>
            </a:r>
            <a:r>
              <a:rPr lang="bn-BD" sz="4800" b="1" dirty="0" smtClean="0">
                <a:solidFill>
                  <a:srgbClr val="7030A0"/>
                </a:solidFill>
              </a:rPr>
              <a:t>ফল</a:t>
            </a:r>
          </a:p>
          <a:p>
            <a:r>
              <a:rPr lang="bn-BD" sz="4400" dirty="0" smtClean="0">
                <a:solidFill>
                  <a:srgbClr val="7030A0"/>
                </a:solidFill>
                <a:latin typeface="NikoshBAN" panose="02000000000000000000" pitchFamily="2" charset="0"/>
                <a:cs typeface="NikoshBAN" panose="02000000000000000000" pitchFamily="2" charset="0"/>
              </a:rPr>
              <a:t> </a:t>
            </a:r>
            <a:endParaRPr lang="bn-BD" sz="2000" dirty="0" smtClean="0">
              <a:solidFill>
                <a:srgbClr val="7030A0"/>
              </a:solidFill>
            </a:endParaRPr>
          </a:p>
          <a:p>
            <a:r>
              <a:rPr lang="bn-BD" sz="3600" dirty="0" smtClean="0">
                <a:solidFill>
                  <a:srgbClr val="00B0F0"/>
                </a:solidFill>
              </a:rPr>
              <a:t>       এই পাঠ শেষে শিক্ষার্থীরাঃ-</a:t>
            </a:r>
          </a:p>
          <a:p>
            <a:endParaRPr lang="bn-BD" sz="3600" dirty="0" smtClean="0">
              <a:solidFill>
                <a:srgbClr val="00B0F0"/>
              </a:solidFill>
            </a:endParaRPr>
          </a:p>
          <a:p>
            <a:pPr marL="571500" indent="-571500">
              <a:buFont typeface="Wingdings" panose="05000000000000000000" pitchFamily="2" charset="2"/>
              <a:buChar char="q"/>
            </a:pPr>
            <a:r>
              <a:rPr lang="bn-BD" sz="3600" dirty="0" smtClean="0">
                <a:solidFill>
                  <a:srgbClr val="00B0F0"/>
                </a:solidFill>
              </a:rPr>
              <a:t>কবি পরিচিতি বলতে পারবে।</a:t>
            </a:r>
          </a:p>
          <a:p>
            <a:pPr marL="571500" indent="-571500">
              <a:buFont typeface="Wingdings" panose="05000000000000000000" pitchFamily="2" charset="2"/>
              <a:buChar char="q"/>
            </a:pPr>
            <a:r>
              <a:rPr lang="bn-BD" sz="3600" dirty="0" smtClean="0">
                <a:solidFill>
                  <a:srgbClr val="00B0F0"/>
                </a:solidFill>
              </a:rPr>
              <a:t>কঠিন শব্দের অর্থ বলতে পারবে।</a:t>
            </a:r>
          </a:p>
          <a:p>
            <a:pPr marL="571500" indent="-571500">
              <a:buFont typeface="Wingdings" panose="05000000000000000000" pitchFamily="2" charset="2"/>
              <a:buChar char="q"/>
            </a:pPr>
            <a:r>
              <a:rPr lang="bn-BD" sz="3600" dirty="0" smtClean="0">
                <a:solidFill>
                  <a:srgbClr val="00B0F0"/>
                </a:solidFill>
              </a:rPr>
              <a:t>কপোতাক্ষ নদ কবিতার সারমর্ম লিখতে পারবে।</a:t>
            </a:r>
          </a:p>
          <a:p>
            <a:pPr marL="571500" indent="-571500">
              <a:buFont typeface="Wingdings" panose="05000000000000000000" pitchFamily="2" charset="2"/>
              <a:buChar char="q"/>
            </a:pPr>
            <a:r>
              <a:rPr lang="bn-BD" sz="3600" dirty="0" smtClean="0">
                <a:solidFill>
                  <a:srgbClr val="00B0F0"/>
                </a:solidFill>
              </a:rPr>
              <a:t>স্বদেশ প্রেমে উদ্বুদ্ধ হবে।</a:t>
            </a:r>
            <a:endParaRPr lang="en-US" sz="3600" dirty="0">
              <a:solidFill>
                <a:srgbClr val="00B0F0"/>
              </a:solidFill>
            </a:endParaRPr>
          </a:p>
        </p:txBody>
      </p:sp>
    </p:spTree>
    <p:extLst>
      <p:ext uri="{BB962C8B-B14F-4D97-AF65-F5344CB8AC3E}">
        <p14:creationId xmlns:p14="http://schemas.microsoft.com/office/powerpoint/2010/main" val="1405941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3" dur="500"/>
                                        <p:tgtEl>
                                          <p:spTgt spid="4">
                                            <p:txEl>
                                              <p:pRg st="1" end="1"/>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 calcmode="lin" valueType="num">
                                      <p:cBhvr additive="base">
                                        <p:cTn id="16"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 calcmode="lin" valueType="num">
                                      <p:cBhvr>
                                        <p:cTn id="22"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3" dur="500" fill="hold"/>
                                        <p:tgtEl>
                                          <p:spTgt spid="4">
                                            <p:txEl>
                                              <p:pRg st="4" end="4"/>
                                            </p:txEl>
                                          </p:spTgt>
                                        </p:tgtEl>
                                        <p:attrNameLst>
                                          <p:attrName>ppt_h</p:attrName>
                                        </p:attrNameLst>
                                      </p:cBhvr>
                                      <p:tavLst>
                                        <p:tav tm="0">
                                          <p:val>
                                            <p:fltVal val="0"/>
                                          </p:val>
                                        </p:tav>
                                        <p:tav tm="100000">
                                          <p:val>
                                            <p:strVal val="#ppt_h"/>
                                          </p:val>
                                        </p:tav>
                                      </p:tavLst>
                                    </p:anim>
                                  </p:childTnLst>
                                </p:cTn>
                              </p:par>
                              <p:par>
                                <p:cTn id="24" presetID="23" presetClass="entr" presetSubtype="16"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 calcmode="lin" valueType="num">
                                      <p:cBhvr>
                                        <p:cTn id="26"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5" end="5"/>
                                            </p:txEl>
                                          </p:spTgt>
                                        </p:tgtEl>
                                        <p:attrNameLst>
                                          <p:attrName>ppt_h</p:attrName>
                                        </p:attrNameLst>
                                      </p:cBhvr>
                                      <p:tavLst>
                                        <p:tav tm="0">
                                          <p:val>
                                            <p:fltVal val="0"/>
                                          </p:val>
                                        </p:tav>
                                        <p:tav tm="100000">
                                          <p:val>
                                            <p:strVal val="#ppt_h"/>
                                          </p:val>
                                        </p:tav>
                                      </p:tavLst>
                                    </p:anim>
                                  </p:childTnLst>
                                </p:cTn>
                              </p:par>
                              <p:par>
                                <p:cTn id="28" presetID="23" presetClass="entr" presetSubtype="16" fill="hold" nodeType="with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 calcmode="lin" valueType="num">
                                      <p:cBhvr>
                                        <p:cTn id="30"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31" dur="500" fill="hold"/>
                                        <p:tgtEl>
                                          <p:spTgt spid="4">
                                            <p:txEl>
                                              <p:pRg st="6" end="6"/>
                                            </p:txEl>
                                          </p:spTgt>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 calcmode="lin" valueType="num">
                                      <p:cBhvr>
                                        <p:cTn id="34"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39788" y="0"/>
            <a:ext cx="5706737" cy="4605051"/>
          </a:xfrm>
          <a:prstGeom prst="rect">
            <a:avLst/>
          </a:prstGeom>
          <a:noFill/>
        </p:spPr>
        <p:txBody>
          <a:bodyPr wrap="square" rtlCol="0">
            <a:spAutoFit/>
          </a:bodyPr>
          <a:lstStyle/>
          <a:p>
            <a:endParaRPr lang="en-US" dirty="0"/>
          </a:p>
        </p:txBody>
      </p:sp>
      <p:sp>
        <p:nvSpPr>
          <p:cNvPr id="5" name="TextBox 4"/>
          <p:cNvSpPr txBox="1"/>
          <p:nvPr/>
        </p:nvSpPr>
        <p:spPr>
          <a:xfrm>
            <a:off x="2000402" y="2302525"/>
            <a:ext cx="9771961" cy="4153359"/>
          </a:xfrm>
          <a:prstGeom prst="rect">
            <a:avLst/>
          </a:prstGeom>
          <a:noFill/>
        </p:spPr>
        <p:txBody>
          <a:bodyPr wrap="square" rtlCol="0">
            <a:spAutoFit/>
          </a:bodyPr>
          <a:lstStyle/>
          <a:p>
            <a:endParaRPr lang="en-US" dirty="0"/>
          </a:p>
        </p:txBody>
      </p:sp>
      <p:graphicFrame>
        <p:nvGraphicFramePr>
          <p:cNvPr id="6" name="Diagram 5"/>
          <p:cNvGraphicFramePr/>
          <p:nvPr>
            <p:extLst>
              <p:ext uri="{D42A27DB-BD31-4B8C-83A1-F6EECF244321}">
                <p14:modId xmlns:p14="http://schemas.microsoft.com/office/powerpoint/2010/main" val="1727316900"/>
              </p:ext>
            </p:extLst>
          </p:nvPr>
        </p:nvGraphicFramePr>
        <p:xfrm>
          <a:off x="-1563608" y="270215"/>
          <a:ext cx="1123455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000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7290" y="1299660"/>
            <a:ext cx="6257581" cy="4893647"/>
          </a:xfrm>
          <a:prstGeom prst="rect">
            <a:avLst/>
          </a:prstGeom>
          <a:noFill/>
        </p:spPr>
        <p:txBody>
          <a:bodyPr wrap="square" rtlCol="0">
            <a:spAutoFit/>
          </a:bodyPr>
          <a:lstStyle/>
          <a:p>
            <a:r>
              <a:rPr lang="bn-BD" sz="4400" b="1" dirty="0" smtClean="0">
                <a:solidFill>
                  <a:schemeClr val="accent5"/>
                </a:solidFill>
              </a:rPr>
              <a:t>      আদর্শ পাঠ</a:t>
            </a:r>
          </a:p>
          <a:p>
            <a:endParaRPr lang="bn-BD" sz="4400" b="1" dirty="0" smtClean="0">
              <a:solidFill>
                <a:schemeClr val="accent5"/>
              </a:solidFill>
            </a:endParaRPr>
          </a:p>
          <a:p>
            <a:r>
              <a:rPr lang="bn-BD" sz="2800" b="1" dirty="0" smtClean="0">
                <a:solidFill>
                  <a:srgbClr val="7030A0"/>
                </a:solidFill>
              </a:rPr>
              <a:t>সতত,হে নদ,তুমি পড় মোর মনে!</a:t>
            </a:r>
          </a:p>
          <a:p>
            <a:r>
              <a:rPr lang="bn-BD" sz="2800" b="1" dirty="0" smtClean="0">
                <a:solidFill>
                  <a:srgbClr val="7030A0"/>
                </a:solidFill>
              </a:rPr>
              <a:t>সতত তোমারি কথা ভাবি এ বিরলে;</a:t>
            </a:r>
          </a:p>
          <a:p>
            <a:r>
              <a:rPr lang="bn-BD" sz="2800" b="1" dirty="0" smtClean="0">
                <a:solidFill>
                  <a:srgbClr val="7030A0"/>
                </a:solidFill>
              </a:rPr>
              <a:t>সতত(যমতি লোক নিশার স্বপনে</a:t>
            </a:r>
          </a:p>
          <a:p>
            <a:r>
              <a:rPr lang="bn-BD" sz="2800" b="1" dirty="0" smtClean="0">
                <a:solidFill>
                  <a:srgbClr val="7030A0"/>
                </a:solidFill>
              </a:rPr>
              <a:t>শোনে মায়া-যন্ত্রধ্বনি)তব কলকলে</a:t>
            </a:r>
          </a:p>
          <a:p>
            <a:r>
              <a:rPr lang="bn-BD" sz="2800" b="1" dirty="0" smtClean="0">
                <a:solidFill>
                  <a:srgbClr val="7030A0"/>
                </a:solidFill>
              </a:rPr>
              <a:t>জুড়াই এ কান আমি ভ্রান্তির ছলনে!</a:t>
            </a:r>
          </a:p>
          <a:p>
            <a:r>
              <a:rPr lang="bn-BD" sz="2800" b="1" dirty="0" smtClean="0">
                <a:solidFill>
                  <a:srgbClr val="7030A0"/>
                </a:solidFill>
              </a:rPr>
              <a:t>বহু দেশ দেখিয়াছি বহু নদ দলে,</a:t>
            </a:r>
          </a:p>
          <a:p>
            <a:r>
              <a:rPr lang="bn-BD" sz="2800" b="1" dirty="0" smtClean="0">
                <a:solidFill>
                  <a:srgbClr val="7030A0"/>
                </a:solidFill>
              </a:rPr>
              <a:t>কিন্তু এ স্নেহের তৃষ্ণা মিটে কার জলে?</a:t>
            </a:r>
          </a:p>
          <a:p>
            <a:r>
              <a:rPr lang="bn-BD" sz="2800" b="1" dirty="0" smtClean="0">
                <a:solidFill>
                  <a:srgbClr val="7030A0"/>
                </a:solidFill>
              </a:rPr>
              <a:t>দুগ্ধ-স্রোতরূপী তুমি জন্মভূমি-স্তনে।</a:t>
            </a:r>
          </a:p>
        </p:txBody>
      </p:sp>
    </p:spTree>
    <p:extLst>
      <p:ext uri="{BB962C8B-B14F-4D97-AF65-F5344CB8AC3E}">
        <p14:creationId xmlns:p14="http://schemas.microsoft.com/office/powerpoint/2010/main" val="399524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p:cTn id="13" dur="1000" fill="hold"/>
                                        <p:tgtEl>
                                          <p:spTgt spid="2">
                                            <p:txEl>
                                              <p:pRg st="2" end="2"/>
                                            </p:txEl>
                                          </p:spTgt>
                                        </p:tgtEl>
                                        <p:attrNameLst>
                                          <p:attrName>ppt_w</p:attrName>
                                        </p:attrNameLst>
                                      </p:cBhvr>
                                      <p:tavLst>
                                        <p:tav tm="0">
                                          <p:val>
                                            <p:strVal val="#ppt_w+.3"/>
                                          </p:val>
                                        </p:tav>
                                        <p:tav tm="100000">
                                          <p:val>
                                            <p:strVal val="#ppt_w"/>
                                          </p:val>
                                        </p:tav>
                                      </p:tavLst>
                                    </p:anim>
                                    <p:anim calcmode="lin" valueType="num">
                                      <p:cBhvr>
                                        <p:cTn id="14"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15" dur="1000"/>
                                        <p:tgtEl>
                                          <p:spTgt spid="2">
                                            <p:txEl>
                                              <p:pRg st="2" end="2"/>
                                            </p:txEl>
                                          </p:spTgt>
                                        </p:tgtEl>
                                      </p:cBhvr>
                                    </p:animEffect>
                                  </p:childTnLst>
                                </p:cTn>
                              </p:par>
                              <p:par>
                                <p:cTn id="16" presetID="50" presetClass="entr" presetSubtype="0" decel="10000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 calcmode="lin" valueType="num">
                                      <p:cBhvr>
                                        <p:cTn id="18" dur="1000" fill="hold"/>
                                        <p:tgtEl>
                                          <p:spTgt spid="2">
                                            <p:txEl>
                                              <p:pRg st="3" end="3"/>
                                            </p:txEl>
                                          </p:spTgt>
                                        </p:tgtEl>
                                        <p:attrNameLst>
                                          <p:attrName>ppt_w</p:attrName>
                                        </p:attrNameLst>
                                      </p:cBhvr>
                                      <p:tavLst>
                                        <p:tav tm="0">
                                          <p:val>
                                            <p:strVal val="#ppt_w+.3"/>
                                          </p:val>
                                        </p:tav>
                                        <p:tav tm="100000">
                                          <p:val>
                                            <p:strVal val="#ppt_w"/>
                                          </p:val>
                                        </p:tav>
                                      </p:tavLst>
                                    </p:anim>
                                    <p:anim calcmode="lin" valueType="num">
                                      <p:cBhvr>
                                        <p:cTn id="19"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20" dur="1000"/>
                                        <p:tgtEl>
                                          <p:spTgt spid="2">
                                            <p:txEl>
                                              <p:pRg st="3" end="3"/>
                                            </p:txEl>
                                          </p:spTgt>
                                        </p:tgtEl>
                                      </p:cBhvr>
                                    </p:animEffect>
                                  </p:childTnLst>
                                </p:cTn>
                              </p:par>
                              <p:par>
                                <p:cTn id="21" presetID="50" presetClass="entr" presetSubtype="0" decel="10000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p:cTn id="23" dur="1000" fill="hold"/>
                                        <p:tgtEl>
                                          <p:spTgt spid="2">
                                            <p:txEl>
                                              <p:pRg st="4" end="4"/>
                                            </p:txEl>
                                          </p:spTgt>
                                        </p:tgtEl>
                                        <p:attrNameLst>
                                          <p:attrName>ppt_w</p:attrName>
                                        </p:attrNameLst>
                                      </p:cBhvr>
                                      <p:tavLst>
                                        <p:tav tm="0">
                                          <p:val>
                                            <p:strVal val="#ppt_w+.3"/>
                                          </p:val>
                                        </p:tav>
                                        <p:tav tm="100000">
                                          <p:val>
                                            <p:strVal val="#ppt_w"/>
                                          </p:val>
                                        </p:tav>
                                      </p:tavLst>
                                    </p:anim>
                                    <p:anim calcmode="lin" valueType="num">
                                      <p:cBhvr>
                                        <p:cTn id="24"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25" dur="1000"/>
                                        <p:tgtEl>
                                          <p:spTgt spid="2">
                                            <p:txEl>
                                              <p:pRg st="4" end="4"/>
                                            </p:txEl>
                                          </p:spTgt>
                                        </p:tgtEl>
                                      </p:cBhvr>
                                    </p:animEffect>
                                  </p:childTnLst>
                                </p:cTn>
                              </p:par>
                              <p:par>
                                <p:cTn id="26" presetID="50" presetClass="entr" presetSubtype="0" decel="100000" fill="hold"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 calcmode="lin" valueType="num">
                                      <p:cBhvr>
                                        <p:cTn id="28" dur="1000" fill="hold"/>
                                        <p:tgtEl>
                                          <p:spTgt spid="2">
                                            <p:txEl>
                                              <p:pRg st="5" end="5"/>
                                            </p:txEl>
                                          </p:spTgt>
                                        </p:tgtEl>
                                        <p:attrNameLst>
                                          <p:attrName>ppt_w</p:attrName>
                                        </p:attrNameLst>
                                      </p:cBhvr>
                                      <p:tavLst>
                                        <p:tav tm="0">
                                          <p:val>
                                            <p:strVal val="#ppt_w+.3"/>
                                          </p:val>
                                        </p:tav>
                                        <p:tav tm="100000">
                                          <p:val>
                                            <p:strVal val="#ppt_w"/>
                                          </p:val>
                                        </p:tav>
                                      </p:tavLst>
                                    </p:anim>
                                    <p:anim calcmode="lin" valueType="num">
                                      <p:cBhvr>
                                        <p:cTn id="29"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2">
                                            <p:txEl>
                                              <p:pRg st="5" end="5"/>
                                            </p:txEl>
                                          </p:spTgt>
                                        </p:tgtEl>
                                      </p:cBhvr>
                                    </p:animEffect>
                                  </p:childTnLst>
                                </p:cTn>
                              </p:par>
                              <p:par>
                                <p:cTn id="31" presetID="50" presetClass="entr" presetSubtype="0" decel="100000"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p:cTn id="33" dur="1000" fill="hold"/>
                                        <p:tgtEl>
                                          <p:spTgt spid="2">
                                            <p:txEl>
                                              <p:pRg st="6" end="6"/>
                                            </p:txEl>
                                          </p:spTgt>
                                        </p:tgtEl>
                                        <p:attrNameLst>
                                          <p:attrName>ppt_w</p:attrName>
                                        </p:attrNameLst>
                                      </p:cBhvr>
                                      <p:tavLst>
                                        <p:tav tm="0">
                                          <p:val>
                                            <p:strVal val="#ppt_w+.3"/>
                                          </p:val>
                                        </p:tav>
                                        <p:tav tm="100000">
                                          <p:val>
                                            <p:strVal val="#ppt_w"/>
                                          </p:val>
                                        </p:tav>
                                      </p:tavLst>
                                    </p:anim>
                                    <p:anim calcmode="lin" valueType="num">
                                      <p:cBhvr>
                                        <p:cTn id="34" dur="1000" fill="hold"/>
                                        <p:tgtEl>
                                          <p:spTgt spid="2">
                                            <p:txEl>
                                              <p:pRg st="6" end="6"/>
                                            </p:txEl>
                                          </p:spTgt>
                                        </p:tgtEl>
                                        <p:attrNameLst>
                                          <p:attrName>ppt_h</p:attrName>
                                        </p:attrNameLst>
                                      </p:cBhvr>
                                      <p:tavLst>
                                        <p:tav tm="0">
                                          <p:val>
                                            <p:strVal val="#ppt_h"/>
                                          </p:val>
                                        </p:tav>
                                        <p:tav tm="100000">
                                          <p:val>
                                            <p:strVal val="#ppt_h"/>
                                          </p:val>
                                        </p:tav>
                                      </p:tavLst>
                                    </p:anim>
                                    <p:animEffect transition="in" filter="fade">
                                      <p:cBhvr>
                                        <p:cTn id="35" dur="1000"/>
                                        <p:tgtEl>
                                          <p:spTgt spid="2">
                                            <p:txEl>
                                              <p:pRg st="6" end="6"/>
                                            </p:txEl>
                                          </p:spTgt>
                                        </p:tgtEl>
                                      </p:cBhvr>
                                    </p:animEffect>
                                  </p:childTnLst>
                                </p:cTn>
                              </p:par>
                              <p:par>
                                <p:cTn id="36" presetID="50" presetClass="entr" presetSubtype="0" decel="100000" fill="hold" nodeType="with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 calcmode="lin" valueType="num">
                                      <p:cBhvr>
                                        <p:cTn id="38" dur="1000" fill="hold"/>
                                        <p:tgtEl>
                                          <p:spTgt spid="2">
                                            <p:txEl>
                                              <p:pRg st="7" end="7"/>
                                            </p:txEl>
                                          </p:spTgt>
                                        </p:tgtEl>
                                        <p:attrNameLst>
                                          <p:attrName>ppt_w</p:attrName>
                                        </p:attrNameLst>
                                      </p:cBhvr>
                                      <p:tavLst>
                                        <p:tav tm="0">
                                          <p:val>
                                            <p:strVal val="#ppt_w+.3"/>
                                          </p:val>
                                        </p:tav>
                                        <p:tav tm="100000">
                                          <p:val>
                                            <p:strVal val="#ppt_w"/>
                                          </p:val>
                                        </p:tav>
                                      </p:tavLst>
                                    </p:anim>
                                    <p:anim calcmode="lin" valueType="num">
                                      <p:cBhvr>
                                        <p:cTn id="39" dur="1000" fill="hold"/>
                                        <p:tgtEl>
                                          <p:spTgt spid="2">
                                            <p:txEl>
                                              <p:pRg st="7" end="7"/>
                                            </p:txEl>
                                          </p:spTgt>
                                        </p:tgtEl>
                                        <p:attrNameLst>
                                          <p:attrName>ppt_h</p:attrName>
                                        </p:attrNameLst>
                                      </p:cBhvr>
                                      <p:tavLst>
                                        <p:tav tm="0">
                                          <p:val>
                                            <p:strVal val="#ppt_h"/>
                                          </p:val>
                                        </p:tav>
                                        <p:tav tm="100000">
                                          <p:val>
                                            <p:strVal val="#ppt_h"/>
                                          </p:val>
                                        </p:tav>
                                      </p:tavLst>
                                    </p:anim>
                                    <p:animEffect transition="in" filter="fade">
                                      <p:cBhvr>
                                        <p:cTn id="40" dur="1000"/>
                                        <p:tgtEl>
                                          <p:spTgt spid="2">
                                            <p:txEl>
                                              <p:pRg st="7" end="7"/>
                                            </p:txEl>
                                          </p:spTgt>
                                        </p:tgtEl>
                                      </p:cBhvr>
                                    </p:animEffect>
                                  </p:childTnLst>
                                </p:cTn>
                              </p:par>
                              <p:par>
                                <p:cTn id="41" presetID="50" presetClass="entr" presetSubtype="0" decel="100000" fill="hold" nodeType="with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p:cTn id="43" dur="1000" fill="hold"/>
                                        <p:tgtEl>
                                          <p:spTgt spid="2">
                                            <p:txEl>
                                              <p:pRg st="8" end="8"/>
                                            </p:txEl>
                                          </p:spTgt>
                                        </p:tgtEl>
                                        <p:attrNameLst>
                                          <p:attrName>ppt_w</p:attrName>
                                        </p:attrNameLst>
                                      </p:cBhvr>
                                      <p:tavLst>
                                        <p:tav tm="0">
                                          <p:val>
                                            <p:strVal val="#ppt_w+.3"/>
                                          </p:val>
                                        </p:tav>
                                        <p:tav tm="100000">
                                          <p:val>
                                            <p:strVal val="#ppt_w"/>
                                          </p:val>
                                        </p:tav>
                                      </p:tavLst>
                                    </p:anim>
                                    <p:anim calcmode="lin" valueType="num">
                                      <p:cBhvr>
                                        <p:cTn id="44" dur="1000" fill="hold"/>
                                        <p:tgtEl>
                                          <p:spTgt spid="2">
                                            <p:txEl>
                                              <p:pRg st="8" end="8"/>
                                            </p:txEl>
                                          </p:spTgt>
                                        </p:tgtEl>
                                        <p:attrNameLst>
                                          <p:attrName>ppt_h</p:attrName>
                                        </p:attrNameLst>
                                      </p:cBhvr>
                                      <p:tavLst>
                                        <p:tav tm="0">
                                          <p:val>
                                            <p:strVal val="#ppt_h"/>
                                          </p:val>
                                        </p:tav>
                                        <p:tav tm="100000">
                                          <p:val>
                                            <p:strVal val="#ppt_h"/>
                                          </p:val>
                                        </p:tav>
                                      </p:tavLst>
                                    </p:anim>
                                    <p:animEffect transition="in" filter="fade">
                                      <p:cBhvr>
                                        <p:cTn id="45" dur="1000"/>
                                        <p:tgtEl>
                                          <p:spTgt spid="2">
                                            <p:txEl>
                                              <p:pRg st="8" end="8"/>
                                            </p:txEl>
                                          </p:spTgt>
                                        </p:tgtEl>
                                      </p:cBhvr>
                                    </p:animEffect>
                                  </p:childTnLst>
                                </p:cTn>
                              </p:par>
                              <p:par>
                                <p:cTn id="46" presetID="50" presetClass="entr" presetSubtype="0" decel="100000" fill="hold" nodeType="withEffect">
                                  <p:stCondLst>
                                    <p:cond delay="0"/>
                                  </p:stCondLst>
                                  <p:childTnLst>
                                    <p:set>
                                      <p:cBhvr>
                                        <p:cTn id="47" dur="1" fill="hold">
                                          <p:stCondLst>
                                            <p:cond delay="0"/>
                                          </p:stCondLst>
                                        </p:cTn>
                                        <p:tgtEl>
                                          <p:spTgt spid="2">
                                            <p:txEl>
                                              <p:pRg st="9" end="9"/>
                                            </p:txEl>
                                          </p:spTgt>
                                        </p:tgtEl>
                                        <p:attrNameLst>
                                          <p:attrName>style.visibility</p:attrName>
                                        </p:attrNameLst>
                                      </p:cBhvr>
                                      <p:to>
                                        <p:strVal val="visible"/>
                                      </p:to>
                                    </p:set>
                                    <p:anim calcmode="lin" valueType="num">
                                      <p:cBhvr>
                                        <p:cTn id="48" dur="1000" fill="hold"/>
                                        <p:tgtEl>
                                          <p:spTgt spid="2">
                                            <p:txEl>
                                              <p:pRg st="9" end="9"/>
                                            </p:txEl>
                                          </p:spTgt>
                                        </p:tgtEl>
                                        <p:attrNameLst>
                                          <p:attrName>ppt_w</p:attrName>
                                        </p:attrNameLst>
                                      </p:cBhvr>
                                      <p:tavLst>
                                        <p:tav tm="0">
                                          <p:val>
                                            <p:strVal val="#ppt_w+.3"/>
                                          </p:val>
                                        </p:tav>
                                        <p:tav tm="100000">
                                          <p:val>
                                            <p:strVal val="#ppt_w"/>
                                          </p:val>
                                        </p:tav>
                                      </p:tavLst>
                                    </p:anim>
                                    <p:anim calcmode="lin" valueType="num">
                                      <p:cBhvr>
                                        <p:cTn id="49" dur="1000" fill="hold"/>
                                        <p:tgtEl>
                                          <p:spTgt spid="2">
                                            <p:txEl>
                                              <p:pRg st="9" end="9"/>
                                            </p:txEl>
                                          </p:spTgt>
                                        </p:tgtEl>
                                        <p:attrNameLst>
                                          <p:attrName>ppt_h</p:attrName>
                                        </p:attrNameLst>
                                      </p:cBhvr>
                                      <p:tavLst>
                                        <p:tav tm="0">
                                          <p:val>
                                            <p:strVal val="#ppt_h"/>
                                          </p:val>
                                        </p:tav>
                                        <p:tav tm="100000">
                                          <p:val>
                                            <p:strVal val="#ppt_h"/>
                                          </p:val>
                                        </p:tav>
                                      </p:tavLst>
                                    </p:anim>
                                    <p:animEffect transition="in" filter="fade">
                                      <p:cBhvr>
                                        <p:cTn id="50" dur="10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320" y="1089259"/>
            <a:ext cx="6810164" cy="1446550"/>
          </a:xfrm>
          <a:prstGeom prst="rect">
            <a:avLst/>
          </a:prstGeom>
          <a:noFill/>
        </p:spPr>
        <p:txBody>
          <a:bodyPr wrap="square" rtlCol="0">
            <a:spAutoFit/>
          </a:bodyPr>
          <a:lstStyle/>
          <a:p>
            <a:r>
              <a:rPr lang="bn-BD" sz="4400" b="1" dirty="0" smtClean="0">
                <a:solidFill>
                  <a:srgbClr val="7030A0"/>
                </a:solidFill>
                <a:latin typeface="NikoshBAN" panose="02000000000000000000" pitchFamily="2" charset="0"/>
                <a:cs typeface="NikoshBAN" panose="02000000000000000000" pitchFamily="2" charset="0"/>
              </a:rPr>
              <a:t>আর কি হবে দেখা?-যত দিন যাবে,</a:t>
            </a:r>
          </a:p>
          <a:p>
            <a:r>
              <a:rPr lang="bn-BD" sz="4400" b="1" dirty="0" smtClean="0">
                <a:solidFill>
                  <a:srgbClr val="7030A0"/>
                </a:solidFill>
                <a:latin typeface="NikoshBAN" panose="02000000000000000000" pitchFamily="2" charset="0"/>
                <a:cs typeface="NikoshBAN" panose="02000000000000000000" pitchFamily="2" charset="0"/>
              </a:rPr>
              <a:t>প্রজারূপে রাজরূপ </a:t>
            </a:r>
            <a:r>
              <a:rPr lang="bn-BD" sz="4400" b="1" dirty="0">
                <a:solidFill>
                  <a:srgbClr val="7030A0"/>
                </a:solidFill>
                <a:latin typeface="NikoshBAN" panose="02000000000000000000" pitchFamily="2" charset="0"/>
                <a:cs typeface="NikoshBAN" panose="02000000000000000000" pitchFamily="2" charset="0"/>
              </a:rPr>
              <a:t>সাগরেরে </a:t>
            </a:r>
            <a:r>
              <a:rPr lang="bn-BD" sz="4400" b="1" dirty="0" smtClean="0">
                <a:solidFill>
                  <a:srgbClr val="7030A0"/>
                </a:solidFill>
                <a:latin typeface="NikoshBAN" panose="02000000000000000000" pitchFamily="2" charset="0"/>
                <a:cs typeface="NikoshBAN" panose="02000000000000000000" pitchFamily="2" charset="0"/>
              </a:rPr>
              <a:t>দিতে ।</a:t>
            </a:r>
            <a:endParaRPr lang="en-US" sz="4400" b="1" dirty="0">
              <a:solidFill>
                <a:srgbClr val="7030A0"/>
              </a:solidFill>
              <a:latin typeface="NikoshBAN" panose="02000000000000000000" pitchFamily="2" charset="0"/>
              <a:cs typeface="NikoshBAN" panose="02000000000000000000" pitchFamily="2" charset="0"/>
            </a:endParaRPr>
          </a:p>
        </p:txBody>
      </p:sp>
      <p:sp>
        <p:nvSpPr>
          <p:cNvPr id="3" name="Rectangle 2"/>
          <p:cNvSpPr/>
          <p:nvPr/>
        </p:nvSpPr>
        <p:spPr>
          <a:xfrm>
            <a:off x="309766" y="2399885"/>
            <a:ext cx="6096001" cy="2800767"/>
          </a:xfrm>
          <a:prstGeom prst="rect">
            <a:avLst/>
          </a:prstGeom>
        </p:spPr>
        <p:txBody>
          <a:bodyPr wrap="square">
            <a:spAutoFit/>
          </a:bodyPr>
          <a:lstStyle/>
          <a:p>
            <a:r>
              <a:rPr lang="bn-BD" sz="4400" b="1" dirty="0" smtClean="0">
                <a:solidFill>
                  <a:srgbClr val="7030A0"/>
                </a:solidFill>
                <a:latin typeface="NikoshBAN" panose="02000000000000000000" pitchFamily="2" charset="0"/>
                <a:cs typeface="NikoshBAN" panose="02000000000000000000" pitchFamily="2" charset="0"/>
              </a:rPr>
              <a:t>বারি-রূপ </a:t>
            </a:r>
            <a:r>
              <a:rPr lang="bn-BD" sz="4400" b="1" dirty="0">
                <a:solidFill>
                  <a:srgbClr val="7030A0"/>
                </a:solidFill>
                <a:latin typeface="NikoshBAN" panose="02000000000000000000" pitchFamily="2" charset="0"/>
                <a:cs typeface="NikoshBAN" panose="02000000000000000000" pitchFamily="2" charset="0"/>
              </a:rPr>
              <a:t>কর তুমি;এ মিনিতি,গাবে</a:t>
            </a:r>
          </a:p>
          <a:p>
            <a:r>
              <a:rPr lang="bn-BD" sz="4400" b="1" dirty="0">
                <a:solidFill>
                  <a:srgbClr val="7030A0"/>
                </a:solidFill>
                <a:latin typeface="NikoshBAN" panose="02000000000000000000" pitchFamily="2" charset="0"/>
                <a:cs typeface="NikoshBAN" panose="02000000000000000000" pitchFamily="2" charset="0"/>
              </a:rPr>
              <a:t>বঙ্গজ জনের কানে,সখে,সখা-রীতে</a:t>
            </a:r>
          </a:p>
          <a:p>
            <a:r>
              <a:rPr lang="bn-BD" sz="4400" b="1" dirty="0">
                <a:solidFill>
                  <a:srgbClr val="7030A0"/>
                </a:solidFill>
                <a:latin typeface="NikoshBAN" panose="02000000000000000000" pitchFamily="2" charset="0"/>
                <a:cs typeface="NikoshBAN" panose="02000000000000000000" pitchFamily="2" charset="0"/>
              </a:rPr>
              <a:t>নাম তার, এ প্রবাসে মজি </a:t>
            </a:r>
            <a:r>
              <a:rPr lang="bn-BD" sz="4400" b="1" dirty="0" smtClean="0">
                <a:solidFill>
                  <a:srgbClr val="7030A0"/>
                </a:solidFill>
                <a:latin typeface="NikoshBAN" panose="02000000000000000000" pitchFamily="2" charset="0"/>
                <a:cs typeface="NikoshBAN" panose="02000000000000000000" pitchFamily="2" charset="0"/>
              </a:rPr>
              <a:t>প্রেমভাবে</a:t>
            </a:r>
            <a:endParaRPr lang="bn-BD" sz="4400" b="1" dirty="0">
              <a:solidFill>
                <a:srgbClr val="7030A0"/>
              </a:solidFill>
              <a:latin typeface="NikoshBAN" panose="02000000000000000000" pitchFamily="2" charset="0"/>
              <a:cs typeface="NikoshBAN" panose="02000000000000000000" pitchFamily="2" charset="0"/>
            </a:endParaRPr>
          </a:p>
          <a:p>
            <a:r>
              <a:rPr lang="bn-BD" sz="4400" b="1" dirty="0">
                <a:solidFill>
                  <a:srgbClr val="7030A0"/>
                </a:solidFill>
                <a:latin typeface="NikoshBAN" panose="02000000000000000000" pitchFamily="2" charset="0"/>
                <a:cs typeface="NikoshBAN" panose="02000000000000000000" pitchFamily="2" charset="0"/>
              </a:rPr>
              <a:t>লইছে যে তব  নাম বঙ্গের সঙ্গীতে</a:t>
            </a:r>
            <a:endParaRPr lang="en-US" sz="4400" b="1" dirty="0">
              <a:solidFill>
                <a:srgbClr val="7030A0"/>
              </a:solidFill>
              <a:latin typeface="NikoshBAN" panose="02000000000000000000" pitchFamily="2" charset="0"/>
              <a:cs typeface="NikoshBAN" panose="02000000000000000000" pitchFamily="2" charset="0"/>
            </a:endParaRPr>
          </a:p>
        </p:txBody>
      </p:sp>
      <p:sp>
        <p:nvSpPr>
          <p:cNvPr id="5" name="TextBox 4"/>
          <p:cNvSpPr txBox="1"/>
          <p:nvPr/>
        </p:nvSpPr>
        <p:spPr>
          <a:xfrm>
            <a:off x="569257" y="402598"/>
            <a:ext cx="6190735" cy="769441"/>
          </a:xfrm>
          <a:prstGeom prst="rect">
            <a:avLst/>
          </a:prstGeom>
          <a:noFill/>
        </p:spPr>
        <p:txBody>
          <a:bodyPr wrap="square" rtlCol="0">
            <a:spAutoFit/>
          </a:bodyPr>
          <a:lstStyle/>
          <a:p>
            <a:pPr algn="ctr"/>
            <a:r>
              <a:rPr lang="bn-BD" sz="4400" b="1" dirty="0" smtClean="0">
                <a:solidFill>
                  <a:srgbClr val="00B0F0"/>
                </a:solidFill>
                <a:latin typeface="NikoshBAN" panose="02000000000000000000" pitchFamily="2" charset="0"/>
                <a:cs typeface="NikoshBAN" panose="02000000000000000000" pitchFamily="2" charset="0"/>
              </a:rPr>
              <a:t>সরব পাঠ</a:t>
            </a:r>
            <a:endParaRPr lang="en-US" sz="4400" b="1" dirty="0">
              <a:solidFill>
                <a:srgbClr val="00B0F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038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5335" y="423860"/>
            <a:ext cx="3014665" cy="228719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142" y="434578"/>
            <a:ext cx="2309813" cy="2276473"/>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9063" y="434578"/>
            <a:ext cx="3571871" cy="2276473"/>
          </a:xfrm>
          <a:prstGeom prst="rect">
            <a:avLst/>
          </a:prstGeom>
        </p:spPr>
      </p:pic>
      <p:sp>
        <p:nvSpPr>
          <p:cNvPr id="3" name="Rectangle 2"/>
          <p:cNvSpPr/>
          <p:nvPr/>
        </p:nvSpPr>
        <p:spPr>
          <a:xfrm>
            <a:off x="1558343" y="3412901"/>
            <a:ext cx="8023538" cy="2739211"/>
          </a:xfrm>
          <a:prstGeom prst="rect">
            <a:avLst/>
          </a:prstGeom>
        </p:spPr>
        <p:txBody>
          <a:bodyPr wrap="square">
            <a:spAutoFit/>
          </a:bodyPr>
          <a:lstStyle/>
          <a:p>
            <a:r>
              <a:rPr lang="en-US" sz="3200" dirty="0" smtClean="0">
                <a:solidFill>
                  <a:srgbClr val="FF0000"/>
                </a:solidFill>
              </a:rPr>
              <a:t>                        </a:t>
            </a:r>
            <a:r>
              <a:rPr lang="bn-BD" sz="3200" dirty="0" smtClean="0">
                <a:solidFill>
                  <a:srgbClr val="FF0000"/>
                </a:solidFill>
              </a:rPr>
              <a:t>কবিতার </a:t>
            </a:r>
            <a:r>
              <a:rPr lang="bn-BD" sz="3200" dirty="0">
                <a:solidFill>
                  <a:srgbClr val="FF0000"/>
                </a:solidFill>
              </a:rPr>
              <a:t>সার সংক্ষেপঃ- </a:t>
            </a:r>
            <a:endParaRPr lang="en-US" sz="3200" dirty="0" smtClean="0">
              <a:solidFill>
                <a:srgbClr val="FF0000"/>
              </a:solidFill>
            </a:endParaRPr>
          </a:p>
          <a:p>
            <a:pPr algn="just"/>
            <a:r>
              <a:rPr lang="bn-BD" sz="2800" dirty="0" smtClean="0">
                <a:solidFill>
                  <a:srgbClr val="7030A0"/>
                </a:solidFill>
                <a:latin typeface="NikoshBAN" panose="02000000000000000000" pitchFamily="2" charset="0"/>
                <a:cs typeface="NikoshBAN" panose="02000000000000000000" pitchFamily="2" charset="0"/>
              </a:rPr>
              <a:t>অতীত </a:t>
            </a:r>
            <a:r>
              <a:rPr lang="bn-BD" sz="2800" dirty="0">
                <a:solidFill>
                  <a:srgbClr val="7030A0"/>
                </a:solidFill>
                <a:latin typeface="NikoshBAN" panose="02000000000000000000" pitchFamily="2" charset="0"/>
                <a:cs typeface="NikoshBAN" panose="02000000000000000000" pitchFamily="2" charset="0"/>
              </a:rPr>
              <a:t>সৃতির প্রতি প্রেম,ভালবাসা, স্নেহ,মায়া, মমতা ভক্তি,শ্রধাবোধ প্রভূতি মানুষের সহজাত প্রবৃত্তি হলেও মানুষ তা গভীর ভাবে উপলব্ধি করে যখন সে শৈশব সৃতি, একান্ত আপনজন বা মাতৃভূমি ছেড়ে দূরে কোথাও দীর্ঘদিন অবস্থান করে।কপোতাক্ষের জলকে কবি মাতৃদুগ্ধের সঙ্গে তুলনা করে তিনি তার বাল্য সৃতি ও স্বদেশ প্রেমের পরিচয় তুলে </a:t>
            </a:r>
            <a:r>
              <a:rPr lang="bn-BD" sz="2800" dirty="0" smtClean="0">
                <a:solidFill>
                  <a:srgbClr val="7030A0"/>
                </a:solidFill>
                <a:latin typeface="NikoshBAN" panose="02000000000000000000" pitchFamily="2" charset="0"/>
                <a:cs typeface="NikoshBAN" panose="02000000000000000000" pitchFamily="2" charset="0"/>
              </a:rPr>
              <a:t>ধরেছেন</a:t>
            </a:r>
            <a:endParaRPr lang="bn-BD" sz="2800" dirty="0">
              <a:solidFill>
                <a:srgbClr val="7030A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5113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1" presetClass="exit" presetSubtype="1" fill="hold" nodeType="clickEffect">
                                  <p:stCondLst>
                                    <p:cond delay="0"/>
                                  </p:stCondLst>
                                  <p:childTnLst>
                                    <p:animEffect transition="out" filter="wheel(1)">
                                      <p:cBhvr>
                                        <p:cTn id="11" dur="2000"/>
                                        <p:tgtEl>
                                          <p:spTgt spid="8"/>
                                        </p:tgtEl>
                                      </p:cBhvr>
                                    </p:animEffect>
                                    <p:set>
                                      <p:cBhvr>
                                        <p:cTn id="12" dur="1" fill="hold">
                                          <p:stCondLst>
                                            <p:cond delay="19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1" presetClass="exit" presetSubtype="1" fill="hold" nodeType="clickEffect">
                                  <p:stCondLst>
                                    <p:cond delay="0"/>
                                  </p:stCondLst>
                                  <p:childTnLst>
                                    <p:animEffect transition="out" filter="wheel(1)">
                                      <p:cBhvr>
                                        <p:cTn id="16" dur="2000"/>
                                        <p:tgtEl>
                                          <p:spTgt spid="2"/>
                                        </p:tgtEl>
                                      </p:cBhvr>
                                    </p:animEffect>
                                    <p:set>
                                      <p:cBhvr>
                                        <p:cTn id="1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5671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64610" y="1382925"/>
            <a:ext cx="4200041" cy="4801314"/>
          </a:xfrm>
          <a:prstGeom prst="rect">
            <a:avLst/>
          </a:prstGeom>
          <a:noFill/>
        </p:spPr>
        <p:txBody>
          <a:bodyPr wrap="square" rtlCol="0">
            <a:spAutoFit/>
          </a:bodyPr>
          <a:lstStyle/>
          <a:p>
            <a:r>
              <a:rPr lang="bn-BD" sz="4400" b="1" dirty="0" smtClean="0">
                <a:solidFill>
                  <a:srgbClr val="0070C0"/>
                </a:solidFill>
              </a:rPr>
              <a:t>একক কাজ</a:t>
            </a:r>
            <a:endParaRPr lang="en-US" sz="4400" b="1" dirty="0" smtClean="0">
              <a:solidFill>
                <a:srgbClr val="0070C0"/>
              </a:solidFill>
            </a:endParaRPr>
          </a:p>
          <a:p>
            <a:endParaRPr lang="bn-BD" sz="4400" b="1" dirty="0" smtClean="0">
              <a:solidFill>
                <a:srgbClr val="0070C0"/>
              </a:solidFill>
            </a:endParaRPr>
          </a:p>
          <a:p>
            <a:r>
              <a:rPr lang="bn-BD" sz="3600" b="1" dirty="0" smtClean="0">
                <a:solidFill>
                  <a:srgbClr val="7030A0"/>
                </a:solidFill>
              </a:rPr>
              <a:t>শব্দার্থ লিখঃ- </a:t>
            </a:r>
          </a:p>
          <a:p>
            <a:endParaRPr lang="bn-BD" sz="3600" b="1" dirty="0" smtClean="0">
              <a:solidFill>
                <a:srgbClr val="7030A0"/>
              </a:solidFill>
            </a:endParaRPr>
          </a:p>
          <a:p>
            <a:pPr marL="457200" indent="-457200">
              <a:buFont typeface="Wingdings" panose="05000000000000000000" pitchFamily="2" charset="2"/>
              <a:buChar char="v"/>
            </a:pPr>
            <a:r>
              <a:rPr lang="bn-BD" sz="3200" b="1" dirty="0" smtClean="0">
                <a:solidFill>
                  <a:srgbClr val="00B0F0"/>
                </a:solidFill>
              </a:rPr>
              <a:t>সতত</a:t>
            </a:r>
          </a:p>
          <a:p>
            <a:pPr marL="457200" indent="-457200">
              <a:buFont typeface="Wingdings" panose="05000000000000000000" pitchFamily="2" charset="2"/>
              <a:buChar char="v"/>
            </a:pPr>
            <a:r>
              <a:rPr lang="bn-BD" sz="3200" b="1" dirty="0" smtClean="0">
                <a:solidFill>
                  <a:srgbClr val="00B0F0"/>
                </a:solidFill>
              </a:rPr>
              <a:t>ভ্রান্তি</a:t>
            </a:r>
          </a:p>
          <a:p>
            <a:pPr marL="457200" indent="-457200">
              <a:buFont typeface="Wingdings" panose="05000000000000000000" pitchFamily="2" charset="2"/>
              <a:buChar char="v"/>
            </a:pPr>
            <a:r>
              <a:rPr lang="bn-BD" sz="3200" b="1" dirty="0" smtClean="0">
                <a:solidFill>
                  <a:srgbClr val="00B0F0"/>
                </a:solidFill>
              </a:rPr>
              <a:t>নিশি</a:t>
            </a:r>
          </a:p>
          <a:p>
            <a:pPr marL="457200" indent="-457200">
              <a:buFont typeface="Wingdings" panose="05000000000000000000" pitchFamily="2" charset="2"/>
              <a:buChar char="v"/>
            </a:pPr>
            <a:r>
              <a:rPr lang="bn-BD" sz="3200" b="1" dirty="0" smtClean="0">
                <a:solidFill>
                  <a:srgbClr val="00B0F0"/>
                </a:solidFill>
              </a:rPr>
              <a:t>বারি</a:t>
            </a:r>
          </a:p>
          <a:p>
            <a:endParaRPr lang="en-US" dirty="0"/>
          </a:p>
        </p:txBody>
      </p:sp>
    </p:spTree>
    <p:extLst>
      <p:ext uri="{BB962C8B-B14F-4D97-AF65-F5344CB8AC3E}">
        <p14:creationId xmlns:p14="http://schemas.microsoft.com/office/powerpoint/2010/main" val="243287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1000"/>
                                        <p:tgtEl>
                                          <p:spTgt spid="2">
                                            <p:txEl>
                                              <p:pRg st="4" end="4"/>
                                            </p:txEl>
                                          </p:spTgt>
                                        </p:tgtEl>
                                      </p:cBhvr>
                                    </p:animEffect>
                                    <p:anim calcmode="lin" valueType="num">
                                      <p:cBhvr>
                                        <p:cTn id="2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fade">
                                      <p:cBhvr>
                                        <p:cTn id="25" dur="1000"/>
                                        <p:tgtEl>
                                          <p:spTgt spid="2">
                                            <p:txEl>
                                              <p:pRg st="5" end="5"/>
                                            </p:txEl>
                                          </p:spTgt>
                                        </p:tgtEl>
                                      </p:cBhvr>
                                    </p:animEffect>
                                    <p:anim calcmode="lin" valueType="num">
                                      <p:cBhvr>
                                        <p:cTn id="26"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5" end="5"/>
                                            </p:txEl>
                                          </p:spTgt>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fade">
                                      <p:cBhvr>
                                        <p:cTn id="30" dur="1000"/>
                                        <p:tgtEl>
                                          <p:spTgt spid="2">
                                            <p:txEl>
                                              <p:pRg st="6" end="6"/>
                                            </p:txEl>
                                          </p:spTgt>
                                        </p:tgtEl>
                                      </p:cBhvr>
                                    </p:animEffect>
                                    <p:anim calcmode="lin" valueType="num">
                                      <p:cBhvr>
                                        <p:cTn id="31"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2" dur="1000" fill="hold"/>
                                        <p:tgtEl>
                                          <p:spTgt spid="2">
                                            <p:txEl>
                                              <p:pRg st="6" end="6"/>
                                            </p:txEl>
                                          </p:spTgt>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1000"/>
                                        <p:tgtEl>
                                          <p:spTgt spid="2">
                                            <p:txEl>
                                              <p:pRg st="7" end="7"/>
                                            </p:txEl>
                                          </p:spTgt>
                                        </p:tgtEl>
                                      </p:cBhvr>
                                    </p:animEffect>
                                    <p:anim calcmode="lin" valueType="num">
                                      <p:cBhvr>
                                        <p:cTn id="36"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9518" y="921989"/>
            <a:ext cx="12349908" cy="3600986"/>
          </a:xfrm>
          <a:prstGeom prst="rect">
            <a:avLst/>
          </a:prstGeom>
          <a:noFill/>
        </p:spPr>
        <p:txBody>
          <a:bodyPr wrap="square" rtlCol="0">
            <a:spAutoFit/>
          </a:bodyPr>
          <a:lstStyle/>
          <a:p>
            <a:r>
              <a:rPr lang="bn-BD" sz="2400" dirty="0" smtClean="0"/>
              <a:t>      </a:t>
            </a:r>
            <a:r>
              <a:rPr lang="bn-BD" sz="2800" dirty="0" smtClean="0"/>
              <a:t>প্রদত্ত শব্দ-       </a:t>
            </a:r>
            <a:r>
              <a:rPr lang="en-US" sz="2800" dirty="0" smtClean="0"/>
              <a:t>           </a:t>
            </a:r>
            <a:r>
              <a:rPr lang="bn-BD" sz="2800" dirty="0" smtClean="0"/>
              <a:t>সঠিক</a:t>
            </a:r>
            <a:r>
              <a:rPr lang="en-US" sz="2800" dirty="0" smtClean="0"/>
              <a:t> </a:t>
            </a:r>
            <a:r>
              <a:rPr lang="bn-BD" sz="2800" dirty="0" smtClean="0"/>
              <a:t> অর্থ                                 </a:t>
            </a:r>
            <a:endParaRPr lang="bn-BD" sz="2000" dirty="0" smtClean="0"/>
          </a:p>
          <a:p>
            <a:endParaRPr lang="bn-BD" sz="2000" dirty="0"/>
          </a:p>
          <a:p>
            <a:r>
              <a:rPr lang="en-US" sz="2000" dirty="0" smtClean="0"/>
              <a:t>-      </a:t>
            </a:r>
            <a:r>
              <a:rPr lang="bn-BD" sz="2000" dirty="0" smtClean="0"/>
              <a:t> </a:t>
            </a:r>
            <a:r>
              <a:rPr lang="bn-BD" sz="2800" dirty="0">
                <a:solidFill>
                  <a:srgbClr val="0070C0"/>
                </a:solidFill>
              </a:rPr>
              <a:t>সতত </a:t>
            </a:r>
            <a:r>
              <a:rPr lang="bn-BD" sz="2000" dirty="0"/>
              <a:t>                      </a:t>
            </a:r>
            <a:r>
              <a:rPr lang="en-US" sz="2000" dirty="0" smtClean="0"/>
              <a:t>           </a:t>
            </a:r>
            <a:r>
              <a:rPr lang="bn-BD" sz="2800" dirty="0" smtClean="0">
                <a:solidFill>
                  <a:srgbClr val="0070C0"/>
                </a:solidFill>
              </a:rPr>
              <a:t>সব সময়</a:t>
            </a:r>
          </a:p>
          <a:p>
            <a:endParaRPr lang="bn-BD" sz="2000" u="sng" dirty="0"/>
          </a:p>
          <a:p>
            <a:r>
              <a:rPr lang="bn-BD" sz="2000" dirty="0" smtClean="0"/>
              <a:t>       </a:t>
            </a:r>
            <a:r>
              <a:rPr lang="bn-BD" sz="2800" dirty="0" smtClean="0">
                <a:solidFill>
                  <a:srgbClr val="0070C0"/>
                </a:solidFill>
              </a:rPr>
              <a:t>ভ্রান্তি-                        ভুল</a:t>
            </a:r>
            <a:r>
              <a:rPr lang="en-US" sz="2800" dirty="0" smtClean="0">
                <a:solidFill>
                  <a:srgbClr val="0070C0"/>
                </a:solidFill>
              </a:rPr>
              <a:t>               </a:t>
            </a:r>
            <a:endParaRPr lang="bn-BD" sz="2800" dirty="0" smtClean="0">
              <a:solidFill>
                <a:srgbClr val="0070C0"/>
              </a:solidFill>
            </a:endParaRPr>
          </a:p>
          <a:p>
            <a:endParaRPr lang="bn-BD" sz="2000" u="sng" dirty="0"/>
          </a:p>
          <a:p>
            <a:r>
              <a:rPr lang="en-US" sz="3200" dirty="0" smtClean="0">
                <a:solidFill>
                  <a:srgbClr val="7030A0"/>
                </a:solidFill>
              </a:rPr>
              <a:t>        </a:t>
            </a:r>
            <a:r>
              <a:rPr lang="bn-BD" sz="3200" dirty="0" smtClean="0">
                <a:solidFill>
                  <a:srgbClr val="7030A0"/>
                </a:solidFill>
              </a:rPr>
              <a:t>নিশি</a:t>
            </a:r>
            <a:r>
              <a:rPr lang="bn-BD" sz="2800" dirty="0" smtClean="0"/>
              <a:t>-</a:t>
            </a:r>
            <a:r>
              <a:rPr lang="bn-BD" sz="2000" dirty="0" smtClean="0"/>
              <a:t>                            </a:t>
            </a:r>
            <a:r>
              <a:rPr lang="en-US" sz="2000" dirty="0" smtClean="0"/>
              <a:t>   </a:t>
            </a:r>
            <a:r>
              <a:rPr lang="bn-BD" sz="2000" dirty="0" smtClean="0"/>
              <a:t> </a:t>
            </a:r>
            <a:r>
              <a:rPr lang="bn-BD" sz="3200" dirty="0" smtClean="0">
                <a:solidFill>
                  <a:srgbClr val="7030A0"/>
                </a:solidFill>
              </a:rPr>
              <a:t>রাত</a:t>
            </a:r>
          </a:p>
          <a:p>
            <a:endParaRPr lang="bn-BD" sz="2000" dirty="0"/>
          </a:p>
          <a:p>
            <a:r>
              <a:rPr lang="bn-BD" sz="2000" dirty="0" smtClean="0"/>
              <a:t>       </a:t>
            </a:r>
            <a:r>
              <a:rPr lang="bn-BD" sz="3200" dirty="0" smtClean="0">
                <a:solidFill>
                  <a:srgbClr val="7030A0"/>
                </a:solidFill>
              </a:rPr>
              <a:t>বারি-      </a:t>
            </a:r>
            <a:r>
              <a:rPr lang="en-US" sz="3200" dirty="0" smtClean="0">
                <a:solidFill>
                  <a:srgbClr val="7030A0"/>
                </a:solidFill>
              </a:rPr>
              <a:t> </a:t>
            </a:r>
            <a:r>
              <a:rPr lang="bn-BD" sz="3200" dirty="0" smtClean="0">
                <a:solidFill>
                  <a:srgbClr val="7030A0"/>
                </a:solidFill>
              </a:rPr>
              <a:t>              পানি </a:t>
            </a:r>
            <a:r>
              <a:rPr lang="en-US" sz="3200" dirty="0" smtClean="0">
                <a:solidFill>
                  <a:srgbClr val="7030A0"/>
                </a:solidFill>
              </a:rPr>
              <a:t>  </a:t>
            </a:r>
            <a:endParaRPr lang="bn-BD" sz="2000" dirty="0" smtClean="0">
              <a:solidFill>
                <a:srgbClr val="7030A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3314699" y="3672841"/>
            <a:ext cx="861061" cy="850134"/>
          </a:xfrm>
          <a:prstGeom prst="rect">
            <a:avLst/>
          </a:prstGeom>
        </p:spPr>
      </p:pic>
    </p:spTree>
    <p:extLst>
      <p:ext uri="{BB962C8B-B14F-4D97-AF65-F5344CB8AC3E}">
        <p14:creationId xmlns:p14="http://schemas.microsoft.com/office/powerpoint/2010/main" val="341364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8468" y="495759"/>
            <a:ext cx="8582139" cy="3293209"/>
          </a:xfrm>
          <a:prstGeom prst="rect">
            <a:avLst/>
          </a:prstGeom>
          <a:noFill/>
        </p:spPr>
        <p:txBody>
          <a:bodyPr wrap="square" rtlCol="0">
            <a:spAutoFit/>
          </a:bodyPr>
          <a:lstStyle/>
          <a:p>
            <a:r>
              <a:rPr lang="bn-BD" sz="4400" b="1" dirty="0" smtClean="0">
                <a:solidFill>
                  <a:schemeClr val="accent1"/>
                </a:solidFill>
              </a:rPr>
              <a:t>           দলীয় কাজ</a:t>
            </a:r>
          </a:p>
          <a:p>
            <a:endParaRPr lang="bn-BD" sz="4400" b="1" dirty="0" smtClean="0">
              <a:solidFill>
                <a:schemeClr val="accent1"/>
              </a:solidFill>
            </a:endParaRPr>
          </a:p>
          <a:p>
            <a:pPr marL="571500" indent="-571500">
              <a:buFont typeface="Wingdings" panose="05000000000000000000" pitchFamily="2" charset="2"/>
              <a:buChar char="q"/>
            </a:pPr>
            <a:r>
              <a:rPr lang="bn-BD" sz="4000" b="1" dirty="0" smtClean="0">
                <a:solidFill>
                  <a:srgbClr val="7030A0"/>
                </a:solidFill>
              </a:rPr>
              <a:t>কপোতাক্ষ নদ কবিতার সারমর্ম লিখ।</a:t>
            </a:r>
          </a:p>
          <a:p>
            <a:pPr marL="571500" indent="-571500">
              <a:buFont typeface="Wingdings" panose="05000000000000000000" pitchFamily="2" charset="2"/>
              <a:buChar char="q"/>
            </a:pPr>
            <a:r>
              <a:rPr lang="bn-BD" sz="4000" b="1" dirty="0" smtClean="0">
                <a:solidFill>
                  <a:srgbClr val="7030A0"/>
                </a:solidFill>
              </a:rPr>
              <a:t>কপোতাক্ষ নদকে কবি কিসের সঙ্গে তুলনা এবং কেন ? </a:t>
            </a:r>
            <a:endParaRPr lang="en-US" sz="4000" b="1" dirty="0">
              <a:solidFill>
                <a:srgbClr val="7030A0"/>
              </a:solidFill>
            </a:endParaRPr>
          </a:p>
        </p:txBody>
      </p:sp>
    </p:spTree>
    <p:extLst>
      <p:ext uri="{BB962C8B-B14F-4D97-AF65-F5344CB8AC3E}">
        <p14:creationId xmlns:p14="http://schemas.microsoft.com/office/powerpoint/2010/main" val="341757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1000" fill="hold"/>
                                        <p:tgtEl>
                                          <p:spTgt spid="2">
                                            <p:txEl>
                                              <p:pRg st="2" end="2"/>
                                            </p:txEl>
                                          </p:spTgt>
                                        </p:tgtEl>
                                        <p:attrNameLst>
                                          <p:attrName>ppt_w</p:attrName>
                                        </p:attrNameLst>
                                      </p:cBhvr>
                                      <p:tavLst>
                                        <p:tav tm="0">
                                          <p:val>
                                            <p:strVal val="#ppt_w+.3"/>
                                          </p:val>
                                        </p:tav>
                                        <p:tav tm="100000">
                                          <p:val>
                                            <p:strVal val="#ppt_w"/>
                                          </p:val>
                                        </p:tav>
                                      </p:tavLst>
                                    </p:anim>
                                    <p:anim calcmode="lin" valueType="num">
                                      <p:cBhvr>
                                        <p:cTn id="13"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14" dur="1000"/>
                                        <p:tgtEl>
                                          <p:spTgt spid="2">
                                            <p:txEl>
                                              <p:pRg st="2" end="2"/>
                                            </p:txEl>
                                          </p:spTgt>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p:cTn id="17" dur="1000" fill="hold"/>
                                        <p:tgtEl>
                                          <p:spTgt spid="2">
                                            <p:txEl>
                                              <p:pRg st="3" end="3"/>
                                            </p:txEl>
                                          </p:spTgt>
                                        </p:tgtEl>
                                        <p:attrNameLst>
                                          <p:attrName>ppt_w</p:attrName>
                                        </p:attrNameLst>
                                      </p:cBhvr>
                                      <p:tavLst>
                                        <p:tav tm="0">
                                          <p:val>
                                            <p:strVal val="#ppt_w+.3"/>
                                          </p:val>
                                        </p:tav>
                                        <p:tav tm="100000">
                                          <p:val>
                                            <p:strVal val="#ppt_w"/>
                                          </p:val>
                                        </p:tav>
                                      </p:tavLst>
                                    </p:anim>
                                    <p:anim calcmode="lin" valueType="num">
                                      <p:cBhvr>
                                        <p:cTn id="18"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19" dur="1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7388" y="699360"/>
            <a:ext cx="9460523" cy="5755422"/>
          </a:xfrm>
          <a:prstGeom prst="rect">
            <a:avLst/>
          </a:prstGeom>
          <a:noFill/>
        </p:spPr>
        <p:txBody>
          <a:bodyPr wrap="square" rtlCol="0">
            <a:spAutoFit/>
          </a:bodyPr>
          <a:lstStyle/>
          <a:p>
            <a:pPr algn="ctr"/>
            <a:r>
              <a:rPr lang="bn-BD" sz="4400" b="1" dirty="0" smtClean="0">
                <a:solidFill>
                  <a:srgbClr val="00B050"/>
                </a:solidFill>
              </a:rPr>
              <a:t>মূল্যায়নঃ-</a:t>
            </a:r>
          </a:p>
          <a:p>
            <a:pPr algn="ctr"/>
            <a:endParaRPr lang="bn-BD" sz="4400" b="1" dirty="0" smtClean="0">
              <a:solidFill>
                <a:srgbClr val="00B050"/>
              </a:solidFill>
            </a:endParaRPr>
          </a:p>
          <a:p>
            <a:r>
              <a:rPr lang="bn-BD" sz="4000" b="1" dirty="0" smtClean="0">
                <a:solidFill>
                  <a:srgbClr val="0070C0"/>
                </a:solidFill>
              </a:rPr>
              <a:t>১। মাইকেল মধুসূদন দত্তের শ্রেষ্ঠ কাব্য গ্রন্থের নাম কি?</a:t>
            </a:r>
          </a:p>
          <a:p>
            <a:r>
              <a:rPr lang="bn-BD" sz="4000" b="1" dirty="0" smtClean="0">
                <a:solidFill>
                  <a:srgbClr val="0070C0"/>
                </a:solidFill>
              </a:rPr>
              <a:t>২। কপোতাক্ষ নদ কবিতা অবলম্বনে কবির স্বদেশ প্রেমের পরিচয় বর্ননা কর।</a:t>
            </a:r>
          </a:p>
          <a:p>
            <a:r>
              <a:rPr lang="bn-BD" sz="4000" b="1" dirty="0" smtClean="0">
                <a:solidFill>
                  <a:srgbClr val="0070C0"/>
                </a:solidFill>
              </a:rPr>
              <a:t>৩। কপোতাক্ষের পানি ছাড়া কবির তৃষ্ণা </a:t>
            </a:r>
          </a:p>
          <a:p>
            <a:r>
              <a:rPr lang="bn-BD" sz="4000" b="1" dirty="0" smtClean="0">
                <a:solidFill>
                  <a:srgbClr val="0070C0"/>
                </a:solidFill>
              </a:rPr>
              <a:t>মিটেনা কেন ?</a:t>
            </a:r>
          </a:p>
          <a:p>
            <a:endParaRPr lang="en-US" sz="4000" b="1" dirty="0">
              <a:solidFill>
                <a:srgbClr val="0070C0"/>
              </a:solidFill>
            </a:endParaRPr>
          </a:p>
        </p:txBody>
      </p:sp>
    </p:spTree>
    <p:extLst>
      <p:ext uri="{BB962C8B-B14F-4D97-AF65-F5344CB8AC3E}">
        <p14:creationId xmlns:p14="http://schemas.microsoft.com/office/powerpoint/2010/main" val="275621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plus(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anim calcmode="lin" valueType="num">
                                      <p:cBhvr>
                                        <p:cTn id="13" dur="2000" fill="hold"/>
                                        <p:tgtEl>
                                          <p:spTgt spid="2">
                                            <p:txEl>
                                              <p:pRg st="2" end="2"/>
                                            </p:txEl>
                                          </p:spTgt>
                                        </p:tgtEl>
                                        <p:attrNameLst>
                                          <p:attrName>style.rotation</p:attrName>
                                        </p:attrNameLst>
                                      </p:cBhvr>
                                      <p:tavLst>
                                        <p:tav tm="0">
                                          <p:val>
                                            <p:fltVal val="720"/>
                                          </p:val>
                                        </p:tav>
                                        <p:tav tm="100000">
                                          <p:val>
                                            <p:fltVal val="0"/>
                                          </p:val>
                                        </p:tav>
                                      </p:tavLst>
                                    </p:anim>
                                    <p:anim calcmode="lin" valueType="num">
                                      <p:cBhvr>
                                        <p:cTn id="14" dur="2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15" dur="2000" fill="hold"/>
                                        <p:tgtEl>
                                          <p:spTgt spid="2">
                                            <p:txEl>
                                              <p:pRg st="2" end="2"/>
                                            </p:txEl>
                                          </p:spTgt>
                                        </p:tgtEl>
                                        <p:attrNameLst>
                                          <p:attrName>ppt_w</p:attrName>
                                        </p:attrNameLst>
                                      </p:cBhvr>
                                      <p:tavLst>
                                        <p:tav tm="0">
                                          <p:val>
                                            <p:fltVal val="0"/>
                                          </p:val>
                                        </p:tav>
                                        <p:tav tm="100000">
                                          <p:val>
                                            <p:strVal val="#ppt_w"/>
                                          </p:val>
                                        </p:tav>
                                      </p:tavLst>
                                    </p:anim>
                                  </p:childTnLst>
                                </p:cTn>
                              </p:par>
                              <p:par>
                                <p:cTn id="16" presetID="35"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2000"/>
                                        <p:tgtEl>
                                          <p:spTgt spid="2">
                                            <p:txEl>
                                              <p:pRg st="3" end="3"/>
                                            </p:txEl>
                                          </p:spTgt>
                                        </p:tgtEl>
                                      </p:cBhvr>
                                    </p:animEffect>
                                    <p:anim calcmode="lin" valueType="num">
                                      <p:cBhvr>
                                        <p:cTn id="19" dur="2000" fill="hold"/>
                                        <p:tgtEl>
                                          <p:spTgt spid="2">
                                            <p:txEl>
                                              <p:pRg st="3" end="3"/>
                                            </p:txEl>
                                          </p:spTgt>
                                        </p:tgtEl>
                                        <p:attrNameLst>
                                          <p:attrName>style.rotation</p:attrName>
                                        </p:attrNameLst>
                                      </p:cBhvr>
                                      <p:tavLst>
                                        <p:tav tm="0">
                                          <p:val>
                                            <p:fltVal val="720"/>
                                          </p:val>
                                        </p:tav>
                                        <p:tav tm="100000">
                                          <p:val>
                                            <p:fltVal val="0"/>
                                          </p:val>
                                        </p:tav>
                                      </p:tavLst>
                                    </p:anim>
                                    <p:anim calcmode="lin" valueType="num">
                                      <p:cBhvr>
                                        <p:cTn id="20" dur="2000" fill="hold"/>
                                        <p:tgtEl>
                                          <p:spTgt spid="2">
                                            <p:txEl>
                                              <p:pRg st="3" end="3"/>
                                            </p:txEl>
                                          </p:spTgt>
                                        </p:tgtEl>
                                        <p:attrNameLst>
                                          <p:attrName>ppt_h</p:attrName>
                                        </p:attrNameLst>
                                      </p:cBhvr>
                                      <p:tavLst>
                                        <p:tav tm="0">
                                          <p:val>
                                            <p:fltVal val="0"/>
                                          </p:val>
                                        </p:tav>
                                        <p:tav tm="100000">
                                          <p:val>
                                            <p:strVal val="#ppt_h"/>
                                          </p:val>
                                        </p:tav>
                                      </p:tavLst>
                                    </p:anim>
                                    <p:anim calcmode="lin" valueType="num">
                                      <p:cBhvr>
                                        <p:cTn id="21" dur="2000" fill="hold"/>
                                        <p:tgtEl>
                                          <p:spTgt spid="2">
                                            <p:txEl>
                                              <p:pRg st="3" end="3"/>
                                            </p:txEl>
                                          </p:spTgt>
                                        </p:tgtEl>
                                        <p:attrNameLst>
                                          <p:attrName>ppt_w</p:attrName>
                                        </p:attrNameLst>
                                      </p:cBhvr>
                                      <p:tavLst>
                                        <p:tav tm="0">
                                          <p:val>
                                            <p:fltVal val="0"/>
                                          </p:val>
                                        </p:tav>
                                        <p:tav tm="100000">
                                          <p:val>
                                            <p:strVal val="#ppt_w"/>
                                          </p:val>
                                        </p:tav>
                                      </p:tavLst>
                                    </p:anim>
                                  </p:childTnLst>
                                </p:cTn>
                              </p:par>
                              <p:par>
                                <p:cTn id="22" presetID="35" presetClass="entr" presetSubtype="0" fill="hold"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fade">
                                      <p:cBhvr>
                                        <p:cTn id="24" dur="2000"/>
                                        <p:tgtEl>
                                          <p:spTgt spid="2">
                                            <p:txEl>
                                              <p:pRg st="4" end="4"/>
                                            </p:txEl>
                                          </p:spTgt>
                                        </p:tgtEl>
                                      </p:cBhvr>
                                    </p:animEffect>
                                    <p:anim calcmode="lin" valueType="num">
                                      <p:cBhvr>
                                        <p:cTn id="25" dur="2000" fill="hold"/>
                                        <p:tgtEl>
                                          <p:spTgt spid="2">
                                            <p:txEl>
                                              <p:pRg st="4" end="4"/>
                                            </p:txEl>
                                          </p:spTgt>
                                        </p:tgtEl>
                                        <p:attrNameLst>
                                          <p:attrName>style.rotation</p:attrName>
                                        </p:attrNameLst>
                                      </p:cBhvr>
                                      <p:tavLst>
                                        <p:tav tm="0">
                                          <p:val>
                                            <p:fltVal val="720"/>
                                          </p:val>
                                        </p:tav>
                                        <p:tav tm="100000">
                                          <p:val>
                                            <p:fltVal val="0"/>
                                          </p:val>
                                        </p:tav>
                                      </p:tavLst>
                                    </p:anim>
                                    <p:anim calcmode="lin" valueType="num">
                                      <p:cBhvr>
                                        <p:cTn id="26" dur="2000" fill="hold"/>
                                        <p:tgtEl>
                                          <p:spTgt spid="2">
                                            <p:txEl>
                                              <p:pRg st="4" end="4"/>
                                            </p:txEl>
                                          </p:spTgt>
                                        </p:tgtEl>
                                        <p:attrNameLst>
                                          <p:attrName>ppt_h</p:attrName>
                                        </p:attrNameLst>
                                      </p:cBhvr>
                                      <p:tavLst>
                                        <p:tav tm="0">
                                          <p:val>
                                            <p:fltVal val="0"/>
                                          </p:val>
                                        </p:tav>
                                        <p:tav tm="100000">
                                          <p:val>
                                            <p:strVal val="#ppt_h"/>
                                          </p:val>
                                        </p:tav>
                                      </p:tavLst>
                                    </p:anim>
                                    <p:anim calcmode="lin" valueType="num">
                                      <p:cBhvr>
                                        <p:cTn id="27" dur="2000" fill="hold"/>
                                        <p:tgtEl>
                                          <p:spTgt spid="2">
                                            <p:txEl>
                                              <p:pRg st="4" end="4"/>
                                            </p:txEl>
                                          </p:spTgt>
                                        </p:tgtEl>
                                        <p:attrNameLst>
                                          <p:attrName>ppt_w</p:attrName>
                                        </p:attrNameLst>
                                      </p:cBhvr>
                                      <p:tavLst>
                                        <p:tav tm="0">
                                          <p:val>
                                            <p:fltVal val="0"/>
                                          </p:val>
                                        </p:tav>
                                        <p:tav tm="100000">
                                          <p:val>
                                            <p:strVal val="#ppt_w"/>
                                          </p:val>
                                        </p:tav>
                                      </p:tavLst>
                                    </p:anim>
                                  </p:childTnLst>
                                </p:cTn>
                              </p:par>
                              <p:par>
                                <p:cTn id="28" presetID="35" presetClass="entr" presetSubtype="0" fill="hold" nodeType="with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fade">
                                      <p:cBhvr>
                                        <p:cTn id="30" dur="2000"/>
                                        <p:tgtEl>
                                          <p:spTgt spid="2">
                                            <p:txEl>
                                              <p:pRg st="5" end="5"/>
                                            </p:txEl>
                                          </p:spTgt>
                                        </p:tgtEl>
                                      </p:cBhvr>
                                    </p:animEffect>
                                    <p:anim calcmode="lin" valueType="num">
                                      <p:cBhvr>
                                        <p:cTn id="31" dur="2000" fill="hold"/>
                                        <p:tgtEl>
                                          <p:spTgt spid="2">
                                            <p:txEl>
                                              <p:pRg st="5" end="5"/>
                                            </p:txEl>
                                          </p:spTgt>
                                        </p:tgtEl>
                                        <p:attrNameLst>
                                          <p:attrName>style.rotation</p:attrName>
                                        </p:attrNameLst>
                                      </p:cBhvr>
                                      <p:tavLst>
                                        <p:tav tm="0">
                                          <p:val>
                                            <p:fltVal val="720"/>
                                          </p:val>
                                        </p:tav>
                                        <p:tav tm="100000">
                                          <p:val>
                                            <p:fltVal val="0"/>
                                          </p:val>
                                        </p:tav>
                                      </p:tavLst>
                                    </p:anim>
                                    <p:anim calcmode="lin" valueType="num">
                                      <p:cBhvr>
                                        <p:cTn id="32" dur="2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33" dur="2000" fill="hold"/>
                                        <p:tgtEl>
                                          <p:spTgt spid="2">
                                            <p:txEl>
                                              <p:pRg st="5" end="5"/>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467" y="729055"/>
            <a:ext cx="9378461" cy="2000548"/>
          </a:xfrm>
          <a:prstGeom prst="rect">
            <a:avLst/>
          </a:prstGeom>
          <a:noFill/>
        </p:spPr>
        <p:txBody>
          <a:bodyPr wrap="square" rtlCol="0">
            <a:spAutoFit/>
          </a:bodyPr>
          <a:lstStyle/>
          <a:p>
            <a:endParaRPr lang="bn-BD" dirty="0" smtClean="0"/>
          </a:p>
          <a:p>
            <a:pPr algn="ctr"/>
            <a:r>
              <a:rPr lang="bn-BD" sz="6000" b="1" dirty="0" smtClean="0">
                <a:solidFill>
                  <a:srgbClr val="C00000"/>
                </a:solidFill>
              </a:rPr>
              <a:t>বাড়ীর কাজ</a:t>
            </a:r>
          </a:p>
          <a:p>
            <a:endParaRPr lang="bn-BD" dirty="0"/>
          </a:p>
          <a:p>
            <a:pPr marL="457200" indent="-457200">
              <a:buFont typeface="Wingdings" panose="05000000000000000000" pitchFamily="2" charset="2"/>
              <a:buChar char="q"/>
            </a:pPr>
            <a:r>
              <a:rPr lang="bn-BD" sz="2800" b="1" dirty="0" smtClean="0">
                <a:solidFill>
                  <a:srgbClr val="7030A0"/>
                </a:solidFill>
              </a:rPr>
              <a:t>কপোতাক্ষ নদ কবিতার সার সংক্ষেপ লিখে নিয়ে আসবে।</a:t>
            </a:r>
            <a:endParaRPr lang="bn-BD" sz="2800" b="1" dirty="0">
              <a:solidFill>
                <a:srgbClr val="7030A0"/>
              </a:solidFill>
            </a:endParaRPr>
          </a:p>
        </p:txBody>
      </p:sp>
      <p:sp>
        <p:nvSpPr>
          <p:cNvPr id="3" name="Right Arrow 2"/>
          <p:cNvSpPr/>
          <p:nvPr/>
        </p:nvSpPr>
        <p:spPr>
          <a:xfrm>
            <a:off x="197467" y="783932"/>
            <a:ext cx="1782305" cy="94539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565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2">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8710" y="545189"/>
            <a:ext cx="3307312" cy="1015663"/>
          </a:xfrm>
          <a:prstGeom prst="rect">
            <a:avLst/>
          </a:prstGeom>
          <a:noFill/>
        </p:spPr>
        <p:txBody>
          <a:bodyPr wrap="square" rtlCol="0">
            <a:spAutoFit/>
          </a:bodyPr>
          <a:lstStyle/>
          <a:p>
            <a:r>
              <a:rPr lang="bn-BD" sz="6000" b="1" dirty="0" smtClean="0">
                <a:solidFill>
                  <a:srgbClr val="00B0F0"/>
                </a:solidFill>
              </a:rPr>
              <a:t>ধন্যবাদ</a:t>
            </a:r>
            <a:endParaRPr lang="en-US" sz="6000" b="1" dirty="0">
              <a:solidFill>
                <a:srgbClr val="00B0F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1078" y="2038408"/>
            <a:ext cx="5982576" cy="4638695"/>
          </a:xfrm>
          <a:prstGeom prst="rect">
            <a:avLst/>
          </a:prstGeom>
          <a:ln w="76200">
            <a:solidFill>
              <a:srgbClr val="00B0F0"/>
            </a:solidFill>
          </a:ln>
        </p:spPr>
      </p:pic>
    </p:spTree>
    <p:extLst>
      <p:ext uri="{BB962C8B-B14F-4D97-AF65-F5344CB8AC3E}">
        <p14:creationId xmlns:p14="http://schemas.microsoft.com/office/powerpoint/2010/main" val="174183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965</TotalTime>
  <Words>325</Words>
  <Application>Microsoft Office PowerPoint</Application>
  <PresentationFormat>Widescreen</PresentationFormat>
  <Paragraphs>89</Paragraphs>
  <Slides>16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NikoshBAN</vt:lpstr>
      <vt:lpstr>Vrinda</vt:lpstr>
      <vt:lpstr>Wingdings</vt:lpstr>
      <vt:lpstr>Office Theme</vt:lpstr>
      <vt:lpstr>PowerPoint Presentation</vt:lpstr>
      <vt:lpstr>  পরিচিতি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DOEL</dc:creator>
  <cp:lastModifiedBy>DOEL</cp:lastModifiedBy>
  <cp:revision>132</cp:revision>
  <dcterms:created xsi:type="dcterms:W3CDTF">2013-10-25T12:44:53Z</dcterms:created>
  <dcterms:modified xsi:type="dcterms:W3CDTF">2013-10-28T01:39:13Z</dcterms:modified>
</cp:coreProperties>
</file>